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1097" r:id="rId2"/>
    <p:sldId id="1125" r:id="rId3"/>
    <p:sldId id="303" r:id="rId4"/>
    <p:sldId id="1126" r:id="rId5"/>
    <p:sldId id="317" r:id="rId6"/>
    <p:sldId id="1104" r:id="rId7"/>
    <p:sldId id="1127" r:id="rId8"/>
    <p:sldId id="1129" r:id="rId9"/>
    <p:sldId id="1130" r:id="rId10"/>
    <p:sldId id="1131" r:id="rId11"/>
    <p:sldId id="1128" r:id="rId12"/>
    <p:sldId id="1133" r:id="rId13"/>
    <p:sldId id="1134" r:id="rId14"/>
    <p:sldId id="1135" r:id="rId15"/>
    <p:sldId id="1136" r:id="rId16"/>
    <p:sldId id="1121" r:id="rId17"/>
    <p:sldId id="1122" r:id="rId18"/>
    <p:sldId id="1123" r:id="rId19"/>
    <p:sldId id="1108" r:id="rId20"/>
    <p:sldId id="110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id="{A28D1254-7FCE-4DC5-8370-E57AAB2AA0D2}">
          <p14:sldIdLst>
            <p14:sldId id="1097"/>
            <p14:sldId id="1125"/>
          </p14:sldIdLst>
        </p14:section>
        <p14:section name="Overview" id="{5C529C13-8F85-46DA-8856-7F90A652FA19}">
          <p14:sldIdLst>
            <p14:sldId id="303"/>
            <p14:sldId id="1126"/>
            <p14:sldId id="317"/>
            <p14:sldId id="1104"/>
            <p14:sldId id="1127"/>
            <p14:sldId id="1129"/>
            <p14:sldId id="1130"/>
            <p14:sldId id="1131"/>
          </p14:sldIdLst>
        </p14:section>
        <p14:section name="The Form 64" id="{B77BF98E-E98D-4C5F-AE6B-F9D3BEB022AB}">
          <p14:sldIdLst>
            <p14:sldId id="1128"/>
            <p14:sldId id="1133"/>
            <p14:sldId id="1134"/>
            <p14:sldId id="1135"/>
            <p14:sldId id="1136"/>
          </p14:sldIdLst>
        </p14:section>
        <p14:section name="2025 Filing Season" id="{9025E24A-1A38-45CD-B3EE-D5CF0B09B29C}">
          <p14:sldIdLst>
            <p14:sldId id="1121"/>
            <p14:sldId id="1122"/>
            <p14:sldId id="1123"/>
          </p14:sldIdLst>
        </p14:section>
        <p14:section name="Closing" id="{8AE8017F-6E2F-4B89-AAD8-B7E9158D680A}">
          <p14:sldIdLst>
            <p14:sldId id="1108"/>
            <p14:sldId id="110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87427" autoAdjust="0"/>
  </p:normalViewPr>
  <p:slideViewPr>
    <p:cSldViewPr snapToGrid="0">
      <p:cViewPr varScale="1">
        <p:scale>
          <a:sx n="97" d="100"/>
          <a:sy n="97" d="100"/>
        </p:scale>
        <p:origin x="112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taxdata\pum54843$\Bank%20FT\BFT%20Stats.xlsx"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Sheet1!$F$120:$H$120</cx:f>
        <cx:lvl ptCount="3">
          <cx:pt idx="0">Total Tax Due</cx:pt>
          <cx:pt idx="1">Local Tax Distribution</cx:pt>
          <cx:pt idx="2"> State Tax Distribution </cx:pt>
        </cx:lvl>
      </cx:strDim>
      <cx:numDim type="val">
        <cx:f dir="row">Sheet1!$F$121:$H$121</cx:f>
        <cx:lvl ptCount="3" formatCode="_(&quot;$&quot;* #,##0_);_(&quot;$&quot;* \(#,##0\);_(&quot;$&quot;* &quot;-&quot;??_);_(@_)">
          <cx:pt idx="0">170708285</cx:pt>
          <cx:pt idx="1">136566628</cx:pt>
          <cx:pt idx="2">34141657</cx:pt>
        </cx:lvl>
      </cx:numDim>
    </cx:data>
  </cx:chartData>
  <cx:chart>
    <cx:title pos="t" align="ctr" overlay="0">
      <cx:tx>
        <cx:txData>
          <cx:v>                                  2025 Bank Franchise Tax</cx:v>
        </cx:txData>
      </cx:tx>
      <cx:txPr>
        <a:bodyPr spcFirstLastPara="1" vertOverflow="ellipsis" horzOverflow="overflow" wrap="square" lIns="0" tIns="0" rIns="0" bIns="0" anchor="ctr" anchorCtr="1"/>
        <a:lstStyle/>
        <a:p>
          <a:pPr algn="ctr" rtl="0">
            <a:defRPr b="1">
              <a:solidFill>
                <a:schemeClr val="tx1"/>
              </a:solidFill>
            </a:defRPr>
          </a:pPr>
          <a:r>
            <a:rPr lang="en-US" sz="1400" b="1" i="0" u="none" strike="noStrike" baseline="0">
              <a:solidFill>
                <a:schemeClr val="tx1"/>
              </a:solidFill>
              <a:latin typeface="Aptos Narrow" panose="02110004020202020204"/>
            </a:rPr>
            <a:t>                                  2025 Bank Franchise Tax</a:t>
          </a:r>
        </a:p>
      </cx:txPr>
    </cx:title>
    <cx:plotArea>
      <cx:plotAreaRegion>
        <cx:series layoutId="funnel" uniqueId="{9DAE1735-F837-4A29-BCCE-133C78E4E436}">
          <cx:dataPt idx="0">
            <cx:spPr>
              <a:solidFill>
                <a:srgbClr val="243459"/>
              </a:solidFill>
            </cx:spPr>
          </cx:dataPt>
          <cx:dataPt idx="1">
            <cx:spPr>
              <a:solidFill>
                <a:srgbClr val="008DCE"/>
              </a:solidFill>
            </cx:spPr>
          </cx:dataPt>
          <cx:dataPt idx="2">
            <cx:spPr>
              <a:solidFill>
                <a:srgbClr val="71B330"/>
              </a:solidFill>
            </cx:spPr>
          </cx:dataPt>
          <cx:dataLabels>
            <cx:visibility seriesName="0" categoryName="0" value="1"/>
          </cx:dataLabels>
          <cx:dataId val="0"/>
        </cx:series>
      </cx:plotAreaRegion>
      <cx:axis id="0">
        <cx:catScaling gapWidth="0.0599999987"/>
        <cx:tickLabels/>
        <cx:txPr>
          <a:bodyPr spcFirstLastPara="1" vertOverflow="ellipsis" horzOverflow="overflow" wrap="square" lIns="0" tIns="0" rIns="0" bIns="0" anchor="ctr" anchorCtr="1"/>
          <a:lstStyle/>
          <a:p>
            <a:pPr algn="ctr" rtl="0">
              <a:defRPr>
                <a:solidFill>
                  <a:schemeClr val="tx1"/>
                </a:solidFill>
              </a:defRPr>
            </a:pPr>
            <a:endParaRPr lang="en-US" sz="900" b="0" i="0" u="none" strike="noStrike" baseline="0">
              <a:solidFill>
                <a:schemeClr val="tx1"/>
              </a:solidFill>
              <a:latin typeface="Calibri"/>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E86195-C08A-4906-A511-14AB25C21490}" type="datetimeFigureOut">
              <a:rPr lang="en-US" smtClean="0"/>
              <a:t>06/05/2025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81830-3E99-4C1A-9A9B-76655A510EDF}" type="slidenum">
              <a:rPr lang="en-US" smtClean="0"/>
              <a:t>‹#›</a:t>
            </a:fld>
            <a:endParaRPr lang="en-US" dirty="0"/>
          </a:p>
        </p:txBody>
      </p:sp>
    </p:spTree>
    <p:extLst>
      <p:ext uri="{BB962C8B-B14F-4D97-AF65-F5344CB8AC3E}">
        <p14:creationId xmlns:p14="http://schemas.microsoft.com/office/powerpoint/2010/main" val="3785267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9719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6D130-CA06-D9FF-231D-153759EDC3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2058CC-62A3-8E77-474C-8404813F5B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917329-4439-6188-E17D-6679D07E2E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2C38CF-5432-A13D-45CE-BFE727C79165}"/>
              </a:ext>
            </a:extLst>
          </p:cNvPr>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86933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EE98F-9371-4B9C-D74D-249DCD85C1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BCB263-2164-7B7B-F726-95EA3AB494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52CA18-B93A-9598-A98D-CFC5B04177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B3C84F-ED9C-56C9-4E49-E92C04A5FCC0}"/>
              </a:ext>
            </a:extLst>
          </p:cNvPr>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51772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700114">
              <a:defRPr/>
            </a:pPr>
            <a:fld id="{FAADFB62-15EE-6D45-8859-52FFAAD1A3C8}" type="slidenum">
              <a:rPr lang="en-US">
                <a:solidFill>
                  <a:prstClr val="black"/>
                </a:solidFill>
                <a:latin typeface="Calibri"/>
              </a:rPr>
              <a:pPr defTabSz="700114">
                <a:defRPr/>
              </a:pPr>
              <a:t>19</a:t>
            </a:fld>
            <a:endParaRPr lang="en-US" dirty="0">
              <a:solidFill>
                <a:prstClr val="black"/>
              </a:solidFill>
              <a:latin typeface="Calibri"/>
            </a:endParaRPr>
          </a:p>
        </p:txBody>
      </p:sp>
    </p:spTree>
    <p:extLst>
      <p:ext uri="{BB962C8B-B14F-4D97-AF65-F5344CB8AC3E}">
        <p14:creationId xmlns:p14="http://schemas.microsoft.com/office/powerpoint/2010/main" val="3193573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07291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81830-3E99-4C1A-9A9B-76655A510EDF}" type="slidenum">
              <a:rPr lang="en-US" smtClean="0"/>
              <a:t>3</a:t>
            </a:fld>
            <a:endParaRPr lang="en-US" dirty="0"/>
          </a:p>
        </p:txBody>
      </p:sp>
    </p:spTree>
    <p:extLst>
      <p:ext uri="{BB962C8B-B14F-4D97-AF65-F5344CB8AC3E}">
        <p14:creationId xmlns:p14="http://schemas.microsoft.com/office/powerpoint/2010/main" val="3508190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mn-lt"/>
            </a:endParaRPr>
          </a:p>
        </p:txBody>
      </p:sp>
      <p:sp>
        <p:nvSpPr>
          <p:cNvPr id="4" name="Slide Number Placeholder 3"/>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8296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mn-lt"/>
            </a:endParaRPr>
          </a:p>
        </p:txBody>
      </p:sp>
      <p:sp>
        <p:nvSpPr>
          <p:cNvPr id="4" name="Slide Number Placeholder 3"/>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8296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225010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81830-3E99-4C1A-9A9B-76655A510EDF}" type="slidenum">
              <a:rPr lang="en-US" smtClean="0"/>
              <a:t>8</a:t>
            </a:fld>
            <a:endParaRPr lang="en-US" dirty="0"/>
          </a:p>
        </p:txBody>
      </p:sp>
    </p:spTree>
    <p:extLst>
      <p:ext uri="{BB962C8B-B14F-4D97-AF65-F5344CB8AC3E}">
        <p14:creationId xmlns:p14="http://schemas.microsoft.com/office/powerpoint/2010/main" val="961552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1190E-D0F6-AB6F-7502-27482B807E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5DE2C1-812B-912D-1FFF-A1FCF955B5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1D271D-6814-F990-976A-A8BA7E6E2A5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C55340-2AF5-1789-7B40-F70BCF75058C}"/>
              </a:ext>
            </a:extLst>
          </p:cNvPr>
          <p:cNvSpPr>
            <a:spLocks noGrp="1"/>
          </p:cNvSpPr>
          <p:nvPr>
            <p:ph type="sldNum" sz="quarter" idx="5"/>
          </p:nvPr>
        </p:nvSpPr>
        <p:spPr/>
        <p:txBody>
          <a:bodyPr/>
          <a:lstStyle/>
          <a:p>
            <a:fld id="{8AC81830-3E99-4C1A-9A9B-76655A510EDF}" type="slidenum">
              <a:rPr lang="en-US" smtClean="0"/>
              <a:t>9</a:t>
            </a:fld>
            <a:endParaRPr lang="en-US" dirty="0"/>
          </a:p>
        </p:txBody>
      </p:sp>
    </p:spTree>
    <p:extLst>
      <p:ext uri="{BB962C8B-B14F-4D97-AF65-F5344CB8AC3E}">
        <p14:creationId xmlns:p14="http://schemas.microsoft.com/office/powerpoint/2010/main" val="1875677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9ECA5-4158-D53E-87E5-A88B00C734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A2F86B-C742-7C13-1521-C086D46014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9AA1E2-6FB9-B52B-BF11-3B4776E017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3C7C48-2A30-67E2-2B78-9232C6E203B6}"/>
              </a:ext>
            </a:extLst>
          </p:cNvPr>
          <p:cNvSpPr>
            <a:spLocks noGrp="1"/>
          </p:cNvSpPr>
          <p:nvPr>
            <p:ph type="sldNum" sz="quarter" idx="5"/>
          </p:nvPr>
        </p:nvSpPr>
        <p:spPr/>
        <p:txBody>
          <a:bodyPr/>
          <a:lstStyle/>
          <a:p>
            <a:fld id="{8AC81830-3E99-4C1A-9A9B-76655A510EDF}" type="slidenum">
              <a:rPr lang="en-US" smtClean="0"/>
              <a:t>10</a:t>
            </a:fld>
            <a:endParaRPr lang="en-US" dirty="0"/>
          </a:p>
        </p:txBody>
      </p:sp>
    </p:spTree>
    <p:extLst>
      <p:ext uri="{BB962C8B-B14F-4D97-AF65-F5344CB8AC3E}">
        <p14:creationId xmlns:p14="http://schemas.microsoft.com/office/powerpoint/2010/main" val="2389920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983" rtl="0" eaLnBrk="1" fontAlgn="auto" latinLnBrk="0" hangingPunct="1">
              <a:lnSpc>
                <a:spcPct val="100000"/>
              </a:lnSpc>
              <a:spcBef>
                <a:spcPts val="0"/>
              </a:spcBef>
              <a:spcAft>
                <a:spcPts val="0"/>
              </a:spcAft>
              <a:buClrTx/>
              <a:buSzTx/>
              <a:buFontTx/>
              <a:buNone/>
              <a:tabLst/>
              <a:defRPr/>
            </a:pPr>
            <a:fld id="{FAADFB62-15EE-6D45-8859-52FFAAD1A3C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685983"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225010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219200" y="1218072"/>
            <a:ext cx="9753600" cy="1827108"/>
          </a:xfrm>
        </p:spPr>
        <p:txBody>
          <a:bodyPr anchor="b">
            <a:noAutofit/>
          </a:bodyPr>
          <a:lstStyle>
            <a:lvl1pPr algn="l">
              <a:lnSpc>
                <a:spcPts val="7193"/>
              </a:lnSpc>
              <a:defRPr sz="6394" b="1" i="0" baseline="0">
                <a:solidFill>
                  <a:schemeClr val="accent1"/>
                </a:solidFill>
                <a:latin typeface="Calibri" charset="0"/>
                <a:ea typeface="Calibri" charset="0"/>
                <a:cs typeface="Calibri" charset="0"/>
              </a:defRPr>
            </a:lvl1pPr>
          </a:lstStyle>
          <a:p>
            <a:r>
              <a:rPr lang="en-US" dirty="0"/>
              <a:t>Presentation Title</a:t>
            </a:r>
          </a:p>
        </p:txBody>
      </p:sp>
      <p:sp>
        <p:nvSpPr>
          <p:cNvPr id="3" name="Subtitle 2"/>
          <p:cNvSpPr>
            <a:spLocks noGrp="1"/>
          </p:cNvSpPr>
          <p:nvPr>
            <p:ph type="subTitle" idx="1" hasCustomPrompt="1"/>
          </p:nvPr>
        </p:nvSpPr>
        <p:spPr>
          <a:xfrm>
            <a:off x="1219200" y="3197439"/>
            <a:ext cx="9753600" cy="1218072"/>
          </a:xfrm>
        </p:spPr>
        <p:txBody>
          <a:bodyPr>
            <a:noAutofit/>
          </a:bodyPr>
          <a:lstStyle>
            <a:lvl1pPr marL="0" indent="0" algn="l">
              <a:lnSpc>
                <a:spcPts val="4796"/>
              </a:lnSpc>
              <a:spcBef>
                <a:spcPts val="0"/>
              </a:spcBef>
              <a:buNone/>
              <a:defRPr sz="3996" b="0" i="0" baseline="0">
                <a:solidFill>
                  <a:schemeClr val="tx1"/>
                </a:solidFill>
                <a:latin typeface="Calibri" charset="0"/>
                <a:ea typeface="Calibri" charset="0"/>
                <a:cs typeface="Calibri" charset="0"/>
              </a:defRPr>
            </a:lvl1pPr>
            <a:lvl2pPr marL="456777" indent="0" algn="ctr">
              <a:buNone/>
              <a:defRPr sz="1998"/>
            </a:lvl2pPr>
            <a:lvl3pPr marL="913554" indent="0" algn="ctr">
              <a:buNone/>
              <a:defRPr sz="1798"/>
            </a:lvl3pPr>
            <a:lvl4pPr marL="1370331" indent="0" algn="ctr">
              <a:buNone/>
              <a:defRPr sz="1599"/>
            </a:lvl4pPr>
            <a:lvl5pPr marL="1827108" indent="0" algn="ctr">
              <a:buNone/>
              <a:defRPr sz="1599"/>
            </a:lvl5pPr>
            <a:lvl6pPr marL="2283885" indent="0" algn="ctr">
              <a:buNone/>
              <a:defRPr sz="1599"/>
            </a:lvl6pPr>
            <a:lvl7pPr marL="2740663" indent="0" algn="ctr">
              <a:buNone/>
              <a:defRPr sz="1599"/>
            </a:lvl7pPr>
            <a:lvl8pPr marL="3197440" indent="0" algn="ctr">
              <a:buNone/>
              <a:defRPr sz="1599"/>
            </a:lvl8pPr>
            <a:lvl9pPr marL="3654217" indent="0" algn="ctr">
              <a:buNone/>
              <a:defRPr sz="1599"/>
            </a:lvl9pPr>
          </a:lstStyle>
          <a:p>
            <a:r>
              <a:rPr lang="en-US" dirty="0"/>
              <a:t>Presentation subtitle</a:t>
            </a:r>
          </a:p>
        </p:txBody>
      </p:sp>
      <p:sp>
        <p:nvSpPr>
          <p:cNvPr id="6" name="Content Placeholder 5"/>
          <p:cNvSpPr>
            <a:spLocks noGrp="1"/>
          </p:cNvSpPr>
          <p:nvPr>
            <p:ph sz="quarter" idx="15" hasCustomPrompt="1"/>
          </p:nvPr>
        </p:nvSpPr>
        <p:spPr>
          <a:xfrm>
            <a:off x="1219200" y="4872288"/>
            <a:ext cx="4572000" cy="401964"/>
          </a:xfrm>
        </p:spPr>
        <p:txBody>
          <a:bodyPr/>
          <a:lstStyle>
            <a:lvl1pPr marL="0" indent="0">
              <a:spcBef>
                <a:spcPts val="0"/>
              </a:spcBef>
              <a:buNone/>
              <a:defRPr sz="2398" b="0" i="0" baseline="0">
                <a:solidFill>
                  <a:schemeClr val="tx2"/>
                </a:solidFill>
                <a:latin typeface="Calibri" charset="0"/>
                <a:ea typeface="Calibri" charset="0"/>
                <a:cs typeface="Calibri" charset="0"/>
              </a:defRPr>
            </a:lvl1pPr>
          </a:lstStyle>
          <a:p>
            <a:pPr lvl="0"/>
            <a:r>
              <a:rPr lang="en-US" dirty="0"/>
              <a:t>Month Day, Year</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326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2">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09600" y="2131626"/>
            <a:ext cx="5181600" cy="3349698"/>
          </a:xfrm>
        </p:spPr>
        <p:txBody>
          <a:bodyPr>
            <a:noAutofit/>
          </a:bodyPr>
          <a:lstStyle>
            <a:lvl1pPr marL="0" indent="0">
              <a:lnSpc>
                <a:spcPts val="3197"/>
              </a:lnSpc>
              <a:spcBef>
                <a:spcPts val="0"/>
              </a:spcBef>
              <a:spcAft>
                <a:spcPts val="3197"/>
              </a:spcAft>
              <a:buNone/>
              <a:defRPr/>
            </a:lvl1pPr>
            <a:lvl2pPr>
              <a:lnSpc>
                <a:spcPts val="3197"/>
              </a:lnSpc>
              <a:spcBef>
                <a:spcPts val="799"/>
              </a:spcBef>
              <a:defRPr/>
            </a:lvl2pPr>
            <a:lvl3pPr>
              <a:lnSpc>
                <a:spcPts val="3197"/>
              </a:lnSpc>
              <a:spcBef>
                <a:spcPts val="799"/>
              </a:spcBef>
              <a:defRPr/>
            </a:lvl3pPr>
            <a:lvl4pPr>
              <a:lnSpc>
                <a:spcPts val="3197"/>
              </a:lnSpc>
              <a:spcBef>
                <a:spcPts val="799"/>
              </a:spcBef>
              <a:defRPr/>
            </a:lvl4pPr>
            <a:lvl5pPr>
              <a:lnSpc>
                <a:spcPts val="3197"/>
              </a:lnSpc>
              <a:spcBef>
                <a:spcPts val="799"/>
              </a:spcBef>
              <a:defRPr/>
            </a:lvl5pPr>
          </a:lstStyle>
          <a:p>
            <a:pPr lvl="0"/>
            <a:r>
              <a:rPr lang="en-US" dirty="0"/>
              <a:t>Type something…</a:t>
            </a:r>
          </a:p>
        </p:txBody>
      </p:sp>
      <p:sp>
        <p:nvSpPr>
          <p:cNvPr id="9" name="Content Placeholder 2"/>
          <p:cNvSpPr>
            <a:spLocks noGrp="1"/>
          </p:cNvSpPr>
          <p:nvPr>
            <p:ph sz="half" idx="15" hasCustomPrompt="1"/>
          </p:nvPr>
        </p:nvSpPr>
        <p:spPr>
          <a:xfrm>
            <a:off x="6400800" y="2131626"/>
            <a:ext cx="5181600" cy="3349698"/>
          </a:xfrm>
        </p:spPr>
        <p:txBody>
          <a:bodyPr>
            <a:noAutofit/>
          </a:bodyPr>
          <a:lstStyle>
            <a:lvl1pPr marL="0" indent="0">
              <a:lnSpc>
                <a:spcPts val="3197"/>
              </a:lnSpc>
              <a:spcBef>
                <a:spcPts val="0"/>
              </a:spcBef>
              <a:spcAft>
                <a:spcPts val="3197"/>
              </a:spcAft>
              <a:buNone/>
              <a:defRPr/>
            </a:lvl1pPr>
            <a:lvl2pPr>
              <a:lnSpc>
                <a:spcPts val="3197"/>
              </a:lnSpc>
              <a:spcBef>
                <a:spcPts val="799"/>
              </a:spcBef>
              <a:defRPr/>
            </a:lvl2pPr>
            <a:lvl3pPr>
              <a:lnSpc>
                <a:spcPts val="3197"/>
              </a:lnSpc>
              <a:spcBef>
                <a:spcPts val="799"/>
              </a:spcBef>
              <a:defRPr/>
            </a:lvl3pPr>
            <a:lvl4pPr>
              <a:lnSpc>
                <a:spcPts val="3197"/>
              </a:lnSpc>
              <a:spcBef>
                <a:spcPts val="799"/>
              </a:spcBef>
              <a:defRPr/>
            </a:lvl4pPr>
            <a:lvl5pPr>
              <a:lnSpc>
                <a:spcPts val="3197"/>
              </a:lnSpc>
              <a:spcBef>
                <a:spcPts val="799"/>
              </a:spcBef>
              <a:defRPr/>
            </a:lvl5pPr>
          </a:lstStyle>
          <a:p>
            <a:pPr lvl="0"/>
            <a:r>
              <a:rPr lang="en-US" dirty="0"/>
              <a:t>Type something…</a:t>
            </a:r>
          </a:p>
        </p:txBody>
      </p:sp>
      <p:sp>
        <p:nvSpPr>
          <p:cNvPr id="10"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b="1" i="0">
                <a:solidFill>
                  <a:schemeClr val="accent1"/>
                </a:solidFill>
                <a:latin typeface="Calibri" charset="0"/>
                <a:ea typeface="Calibri" charset="0"/>
                <a:cs typeface="Calibri" charset="0"/>
              </a:defRPr>
            </a:lvl1pPr>
          </a:lstStyle>
          <a:p>
            <a:r>
              <a:rPr lang="en-US" dirty="0"/>
              <a:t>Page Title</a:t>
            </a:r>
          </a:p>
        </p:txBody>
      </p:sp>
      <p:sp>
        <p:nvSpPr>
          <p:cNvPr id="11" name="Content Placeholder 5"/>
          <p:cNvSpPr>
            <a:spLocks noGrp="1"/>
          </p:cNvSpPr>
          <p:nvPr>
            <p:ph sz="quarter" idx="16"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8"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Tree>
    <p:extLst>
      <p:ext uri="{BB962C8B-B14F-4D97-AF65-F5344CB8AC3E}">
        <p14:creationId xmlns:p14="http://schemas.microsoft.com/office/powerpoint/2010/main" val="3005519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ullets 2">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09600" y="2131626"/>
            <a:ext cx="5181600" cy="3349698"/>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11" name="Content Placeholder 5"/>
          <p:cNvSpPr>
            <a:spLocks noGrp="1"/>
          </p:cNvSpPr>
          <p:nvPr>
            <p:ph sz="quarter" idx="16"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8"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12" name="Content Placeholder 2"/>
          <p:cNvSpPr>
            <a:spLocks noGrp="1"/>
          </p:cNvSpPr>
          <p:nvPr>
            <p:ph sz="half" idx="17" hasCustomPrompt="1"/>
          </p:nvPr>
        </p:nvSpPr>
        <p:spPr>
          <a:xfrm>
            <a:off x="6400800" y="2139711"/>
            <a:ext cx="5181600" cy="3349698"/>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19962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umbers 2">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8" name="Content Placeholder 5"/>
          <p:cNvSpPr>
            <a:spLocks noGrp="1"/>
          </p:cNvSpPr>
          <p:nvPr>
            <p:ph sz="quarter" idx="15"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9" name="Content Placeholder 2"/>
          <p:cNvSpPr>
            <a:spLocks noGrp="1"/>
          </p:cNvSpPr>
          <p:nvPr>
            <p:ph idx="16" hasCustomPrompt="1"/>
          </p:nvPr>
        </p:nvSpPr>
        <p:spPr>
          <a:xfrm>
            <a:off x="609600" y="2131626"/>
            <a:ext cx="51816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0" name="Content Placeholder 2"/>
          <p:cNvSpPr>
            <a:spLocks noGrp="1"/>
          </p:cNvSpPr>
          <p:nvPr>
            <p:ph idx="17" hasCustomPrompt="1"/>
          </p:nvPr>
        </p:nvSpPr>
        <p:spPr>
          <a:xfrm>
            <a:off x="6400800" y="2131626"/>
            <a:ext cx="51816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3897393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Sidebar">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09600" y="2131626"/>
            <a:ext cx="7010400" cy="3349698"/>
          </a:xfrm>
        </p:spPr>
        <p:txBody>
          <a:bodyPr>
            <a:noAutofit/>
          </a:bodyPr>
          <a:lstStyle>
            <a:lvl1pPr marL="0" indent="0">
              <a:lnSpc>
                <a:spcPts val="3197"/>
              </a:lnSpc>
              <a:spcBef>
                <a:spcPts val="0"/>
              </a:spcBef>
              <a:spcAft>
                <a:spcPts val="3197"/>
              </a:spcAft>
              <a:buNone/>
              <a:defRPr/>
            </a:lvl1pPr>
            <a:lvl2pPr>
              <a:lnSpc>
                <a:spcPts val="3197"/>
              </a:lnSpc>
              <a:spcBef>
                <a:spcPts val="799"/>
              </a:spcBef>
              <a:defRPr/>
            </a:lvl2pPr>
            <a:lvl3pPr>
              <a:lnSpc>
                <a:spcPts val="3197"/>
              </a:lnSpc>
              <a:spcBef>
                <a:spcPts val="799"/>
              </a:spcBef>
              <a:defRPr/>
            </a:lvl3pPr>
            <a:lvl4pPr>
              <a:lnSpc>
                <a:spcPts val="3197"/>
              </a:lnSpc>
              <a:spcBef>
                <a:spcPts val="799"/>
              </a:spcBef>
              <a:defRPr/>
            </a:lvl4pPr>
            <a:lvl5pPr>
              <a:lnSpc>
                <a:spcPts val="3197"/>
              </a:lnSpc>
              <a:spcBef>
                <a:spcPts val="799"/>
              </a:spcBef>
              <a:defRPr/>
            </a:lvl5pPr>
          </a:lstStyle>
          <a:p>
            <a:pPr lvl="0"/>
            <a:r>
              <a:rPr lang="en-US" dirty="0"/>
              <a:t>Type something…</a:t>
            </a:r>
          </a:p>
        </p:txBody>
      </p:sp>
      <p:sp>
        <p:nvSpPr>
          <p:cNvPr id="9" name="Content Placeholder 2"/>
          <p:cNvSpPr>
            <a:spLocks noGrp="1"/>
          </p:cNvSpPr>
          <p:nvPr>
            <p:ph sz="half" idx="15" hasCustomPrompt="1"/>
          </p:nvPr>
        </p:nvSpPr>
        <p:spPr>
          <a:xfrm>
            <a:off x="8229600" y="2131626"/>
            <a:ext cx="3352800" cy="3349698"/>
          </a:xfrm>
        </p:spPr>
        <p:txBody>
          <a:bodyPr>
            <a:noAutofit/>
          </a:bodyPr>
          <a:lstStyle>
            <a:lvl1pPr marL="0" indent="0">
              <a:lnSpc>
                <a:spcPts val="3197"/>
              </a:lnSpc>
              <a:spcBef>
                <a:spcPts val="0"/>
              </a:spcBef>
              <a:spcAft>
                <a:spcPts val="3197"/>
              </a:spcAft>
              <a:buNone/>
              <a:defRPr/>
            </a:lvl1pPr>
            <a:lvl2pPr>
              <a:lnSpc>
                <a:spcPts val="3197"/>
              </a:lnSpc>
              <a:spcBef>
                <a:spcPts val="799"/>
              </a:spcBef>
              <a:defRPr/>
            </a:lvl2pPr>
            <a:lvl3pPr>
              <a:lnSpc>
                <a:spcPts val="3197"/>
              </a:lnSpc>
              <a:spcBef>
                <a:spcPts val="799"/>
              </a:spcBef>
              <a:defRPr/>
            </a:lvl3pPr>
            <a:lvl4pPr>
              <a:lnSpc>
                <a:spcPts val="3197"/>
              </a:lnSpc>
              <a:spcBef>
                <a:spcPts val="799"/>
              </a:spcBef>
              <a:defRPr/>
            </a:lvl4pPr>
            <a:lvl5pPr>
              <a:lnSpc>
                <a:spcPts val="3197"/>
              </a:lnSpc>
              <a:spcBef>
                <a:spcPts val="799"/>
              </a:spcBef>
              <a:defRPr/>
            </a:lvl5pPr>
          </a:lstStyle>
          <a:p>
            <a:pPr lvl="0"/>
            <a:r>
              <a:rPr lang="en-US" dirty="0"/>
              <a:t>Type something…</a:t>
            </a:r>
          </a:p>
        </p:txBody>
      </p:sp>
      <p:sp>
        <p:nvSpPr>
          <p:cNvPr id="10"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b="1" i="0">
                <a:solidFill>
                  <a:schemeClr val="accent1"/>
                </a:solidFill>
                <a:latin typeface="Calibri" charset="0"/>
                <a:ea typeface="Calibri" charset="0"/>
                <a:cs typeface="Calibri" charset="0"/>
              </a:defRPr>
            </a:lvl1pPr>
          </a:lstStyle>
          <a:p>
            <a:r>
              <a:rPr lang="en-US" dirty="0"/>
              <a:t>Page Title</a:t>
            </a:r>
          </a:p>
        </p:txBody>
      </p:sp>
      <p:sp>
        <p:nvSpPr>
          <p:cNvPr id="11" name="Content Placeholder 5"/>
          <p:cNvSpPr>
            <a:spLocks noGrp="1"/>
          </p:cNvSpPr>
          <p:nvPr>
            <p:ph sz="quarter" idx="16"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8"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Tree>
    <p:extLst>
      <p:ext uri="{BB962C8B-B14F-4D97-AF65-F5344CB8AC3E}">
        <p14:creationId xmlns:p14="http://schemas.microsoft.com/office/powerpoint/2010/main" val="671921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ullets Sidebar">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09600" y="2131626"/>
            <a:ext cx="7010400" cy="3349698"/>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11" name="Content Placeholder 5"/>
          <p:cNvSpPr>
            <a:spLocks noGrp="1"/>
          </p:cNvSpPr>
          <p:nvPr>
            <p:ph sz="quarter" idx="16"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8"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12" name="Content Placeholder 2"/>
          <p:cNvSpPr>
            <a:spLocks noGrp="1"/>
          </p:cNvSpPr>
          <p:nvPr>
            <p:ph sz="half" idx="17" hasCustomPrompt="1"/>
          </p:nvPr>
        </p:nvSpPr>
        <p:spPr>
          <a:xfrm>
            <a:off x="8229600" y="2131626"/>
            <a:ext cx="3352800" cy="3349698"/>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23130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Numbers Sidebar">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8" name="Content Placeholder 5"/>
          <p:cNvSpPr>
            <a:spLocks noGrp="1"/>
          </p:cNvSpPr>
          <p:nvPr>
            <p:ph sz="quarter" idx="15"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9" name="Content Placeholder 2"/>
          <p:cNvSpPr>
            <a:spLocks noGrp="1"/>
          </p:cNvSpPr>
          <p:nvPr>
            <p:ph idx="16" hasCustomPrompt="1"/>
          </p:nvPr>
        </p:nvSpPr>
        <p:spPr>
          <a:xfrm>
            <a:off x="609600" y="2131626"/>
            <a:ext cx="70104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0" name="Content Placeholder 2"/>
          <p:cNvSpPr>
            <a:spLocks noGrp="1"/>
          </p:cNvSpPr>
          <p:nvPr>
            <p:ph idx="17" hasCustomPrompt="1"/>
          </p:nvPr>
        </p:nvSpPr>
        <p:spPr>
          <a:xfrm>
            <a:off x="8229600" y="2131626"/>
            <a:ext cx="33528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2102283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Compare">
    <p:spTree>
      <p:nvGrpSpPr>
        <p:cNvPr id="1" name=""/>
        <p:cNvGrpSpPr/>
        <p:nvPr/>
      </p:nvGrpSpPr>
      <p:grpSpPr>
        <a:xfrm>
          <a:off x="0" y="0"/>
          <a:ext cx="0" cy="0"/>
          <a:chOff x="0" y="0"/>
          <a:chExt cx="0" cy="0"/>
        </a:xfrm>
      </p:grpSpPr>
      <p:sp>
        <p:nvSpPr>
          <p:cNvPr id="12" name="Content Placeholder 2"/>
          <p:cNvSpPr>
            <a:spLocks noGrp="1"/>
          </p:cNvSpPr>
          <p:nvPr>
            <p:ph sz="half" idx="1" hasCustomPrompt="1"/>
          </p:nvPr>
        </p:nvSpPr>
        <p:spPr>
          <a:xfrm>
            <a:off x="609600" y="2131626"/>
            <a:ext cx="5181600" cy="3349698"/>
          </a:xfrm>
        </p:spPr>
        <p:txBody>
          <a:bodyPr>
            <a:noAutofit/>
          </a:bodyPr>
          <a:lstStyle>
            <a:lvl1pPr marL="0" indent="0">
              <a:lnSpc>
                <a:spcPts val="3197"/>
              </a:lnSpc>
              <a:spcBef>
                <a:spcPts val="0"/>
              </a:spcBef>
              <a:spcAft>
                <a:spcPts val="3197"/>
              </a:spcAft>
              <a:buNone/>
              <a:defRPr/>
            </a:lvl1pPr>
            <a:lvl2pPr>
              <a:lnSpc>
                <a:spcPts val="3197"/>
              </a:lnSpc>
              <a:spcBef>
                <a:spcPts val="799"/>
              </a:spcBef>
              <a:defRPr/>
            </a:lvl2pPr>
            <a:lvl3pPr>
              <a:lnSpc>
                <a:spcPts val="3197"/>
              </a:lnSpc>
              <a:spcBef>
                <a:spcPts val="799"/>
              </a:spcBef>
              <a:defRPr/>
            </a:lvl3pPr>
            <a:lvl4pPr>
              <a:lnSpc>
                <a:spcPts val="3197"/>
              </a:lnSpc>
              <a:spcBef>
                <a:spcPts val="799"/>
              </a:spcBef>
              <a:defRPr/>
            </a:lvl4pPr>
            <a:lvl5pPr>
              <a:lnSpc>
                <a:spcPts val="3197"/>
              </a:lnSpc>
              <a:spcBef>
                <a:spcPts val="799"/>
              </a:spcBef>
              <a:defRPr/>
            </a:lvl5pPr>
          </a:lstStyle>
          <a:p>
            <a:pPr lvl="0"/>
            <a:r>
              <a:rPr lang="en-US" dirty="0"/>
              <a:t>Type something…</a:t>
            </a:r>
          </a:p>
        </p:txBody>
      </p:sp>
      <p:sp>
        <p:nvSpPr>
          <p:cNvPr id="15" name="Content Placeholder 2"/>
          <p:cNvSpPr>
            <a:spLocks noGrp="1"/>
          </p:cNvSpPr>
          <p:nvPr>
            <p:ph sz="half" idx="16" hasCustomPrompt="1"/>
          </p:nvPr>
        </p:nvSpPr>
        <p:spPr>
          <a:xfrm>
            <a:off x="6400800" y="2131626"/>
            <a:ext cx="5181600" cy="3349698"/>
          </a:xfrm>
        </p:spPr>
        <p:txBody>
          <a:bodyPr>
            <a:noAutofit/>
          </a:bodyPr>
          <a:lstStyle>
            <a:lvl1pPr marL="0" indent="0">
              <a:lnSpc>
                <a:spcPts val="3197"/>
              </a:lnSpc>
              <a:spcBef>
                <a:spcPts val="0"/>
              </a:spcBef>
              <a:spcAft>
                <a:spcPts val="3197"/>
              </a:spcAft>
              <a:buNone/>
              <a:defRPr/>
            </a:lvl1pPr>
            <a:lvl2pPr>
              <a:lnSpc>
                <a:spcPts val="3197"/>
              </a:lnSpc>
              <a:spcBef>
                <a:spcPts val="799"/>
              </a:spcBef>
              <a:defRPr/>
            </a:lvl2pPr>
            <a:lvl3pPr>
              <a:lnSpc>
                <a:spcPts val="3197"/>
              </a:lnSpc>
              <a:spcBef>
                <a:spcPts val="799"/>
              </a:spcBef>
              <a:defRPr/>
            </a:lvl3pPr>
            <a:lvl4pPr>
              <a:lnSpc>
                <a:spcPts val="3197"/>
              </a:lnSpc>
              <a:spcBef>
                <a:spcPts val="799"/>
              </a:spcBef>
              <a:defRPr/>
            </a:lvl4pPr>
            <a:lvl5pPr>
              <a:lnSpc>
                <a:spcPts val="3197"/>
              </a:lnSpc>
              <a:spcBef>
                <a:spcPts val="799"/>
              </a:spcBef>
              <a:defRPr/>
            </a:lvl5pPr>
          </a:lstStyle>
          <a:p>
            <a:pPr lvl="0"/>
            <a:r>
              <a:rPr lang="en-US" dirty="0"/>
              <a:t>Type something…</a:t>
            </a:r>
          </a:p>
        </p:txBody>
      </p:sp>
      <p:sp>
        <p:nvSpPr>
          <p:cNvPr id="16" name="Title Placeholder 1"/>
          <p:cNvSpPr>
            <a:spLocks noGrp="1"/>
          </p:cNvSpPr>
          <p:nvPr>
            <p:ph type="title" hasCustomPrompt="1"/>
          </p:nvPr>
        </p:nvSpPr>
        <p:spPr>
          <a:xfrm>
            <a:off x="609600" y="1370331"/>
            <a:ext cx="5181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17" name="Content Placeholder 5"/>
          <p:cNvSpPr>
            <a:spLocks noGrp="1"/>
          </p:cNvSpPr>
          <p:nvPr>
            <p:ph sz="quarter" idx="17"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18" name="Content Placeholder 5"/>
          <p:cNvSpPr>
            <a:spLocks noGrp="1"/>
          </p:cNvSpPr>
          <p:nvPr>
            <p:ph sz="quarter" idx="18" hasCustomPrompt="1"/>
          </p:nvPr>
        </p:nvSpPr>
        <p:spPr>
          <a:xfrm>
            <a:off x="6400800" y="1370331"/>
            <a:ext cx="5181600" cy="462867"/>
          </a:xfrm>
        </p:spPr>
        <p:txBody>
          <a:bodyPr anchor="b" anchorCtr="0">
            <a:normAutofit/>
          </a:bodyPr>
          <a:lstStyle>
            <a:lvl1pPr marL="0" indent="0">
              <a:lnSpc>
                <a:spcPts val="3597"/>
              </a:lnSpc>
              <a:spcBef>
                <a:spcPts val="0"/>
              </a:spcBef>
              <a:buNone/>
              <a:defRPr sz="3197" b="1" i="0" baseline="0">
                <a:solidFill>
                  <a:schemeClr val="accent1"/>
                </a:solidFill>
                <a:latin typeface="Calibri" charset="0"/>
                <a:ea typeface="Calibri" charset="0"/>
                <a:cs typeface="Calibri" charset="0"/>
              </a:defRPr>
            </a:lvl1pPr>
          </a:lstStyle>
          <a:p>
            <a:pPr lvl="0"/>
            <a:r>
              <a:rPr lang="en-US" dirty="0"/>
              <a:t>Title 2</a:t>
            </a:r>
          </a:p>
        </p:txBody>
      </p:sp>
      <p:sp>
        <p:nvSpPr>
          <p:cNvPr id="10"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Tree>
    <p:extLst>
      <p:ext uri="{BB962C8B-B14F-4D97-AF65-F5344CB8AC3E}">
        <p14:creationId xmlns:p14="http://schemas.microsoft.com/office/powerpoint/2010/main" val="4137136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ullets Compare">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609600" y="1370331"/>
            <a:ext cx="5181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16" name="Content Placeholder 5"/>
          <p:cNvSpPr>
            <a:spLocks noGrp="1"/>
          </p:cNvSpPr>
          <p:nvPr>
            <p:ph sz="quarter" idx="17"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18" name="Content Placeholder 5"/>
          <p:cNvSpPr>
            <a:spLocks noGrp="1"/>
          </p:cNvSpPr>
          <p:nvPr>
            <p:ph sz="quarter" idx="18" hasCustomPrompt="1"/>
          </p:nvPr>
        </p:nvSpPr>
        <p:spPr>
          <a:xfrm>
            <a:off x="6400800" y="1370331"/>
            <a:ext cx="5181600" cy="462867"/>
          </a:xfrm>
        </p:spPr>
        <p:txBody>
          <a:bodyPr anchor="b" anchorCtr="0">
            <a:normAutofit/>
          </a:bodyPr>
          <a:lstStyle>
            <a:lvl1pPr marL="0" indent="0">
              <a:lnSpc>
                <a:spcPts val="3597"/>
              </a:lnSpc>
              <a:spcBef>
                <a:spcPts val="0"/>
              </a:spcBef>
              <a:buNone/>
              <a:defRPr sz="3197" b="1" i="0" baseline="0">
                <a:solidFill>
                  <a:schemeClr val="accent1"/>
                </a:solidFill>
                <a:latin typeface="Calibri" charset="0"/>
                <a:ea typeface="Calibri" charset="0"/>
                <a:cs typeface="Calibri" charset="0"/>
              </a:defRPr>
            </a:lvl1pPr>
          </a:lstStyle>
          <a:p>
            <a:pPr lvl="0"/>
            <a:r>
              <a:rPr lang="en-US" dirty="0"/>
              <a:t>Title 2</a:t>
            </a:r>
          </a:p>
        </p:txBody>
      </p:sp>
      <p:sp>
        <p:nvSpPr>
          <p:cNvPr id="10" name="Content Placeholder 2"/>
          <p:cNvSpPr>
            <a:spLocks noGrp="1"/>
          </p:cNvSpPr>
          <p:nvPr>
            <p:ph sz="half" idx="1" hasCustomPrompt="1"/>
          </p:nvPr>
        </p:nvSpPr>
        <p:spPr>
          <a:xfrm>
            <a:off x="609600" y="2131626"/>
            <a:ext cx="5181600" cy="3349698"/>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sz="half" idx="19" hasCustomPrompt="1"/>
          </p:nvPr>
        </p:nvSpPr>
        <p:spPr>
          <a:xfrm>
            <a:off x="6400800" y="2131626"/>
            <a:ext cx="5181600" cy="3349698"/>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Tree>
    <p:extLst>
      <p:ext uri="{BB962C8B-B14F-4D97-AF65-F5344CB8AC3E}">
        <p14:creationId xmlns:p14="http://schemas.microsoft.com/office/powerpoint/2010/main" val="17491666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Numbers Compare">
    <p:spTree>
      <p:nvGrpSpPr>
        <p:cNvPr id="1" name=""/>
        <p:cNvGrpSpPr/>
        <p:nvPr/>
      </p:nvGrpSpPr>
      <p:grpSpPr>
        <a:xfrm>
          <a:off x="0" y="0"/>
          <a:ext cx="0" cy="0"/>
          <a:chOff x="0" y="0"/>
          <a:chExt cx="0" cy="0"/>
        </a:xfrm>
      </p:grpSpPr>
      <p:sp>
        <p:nvSpPr>
          <p:cNvPr id="15" name="Title Placeholder 1"/>
          <p:cNvSpPr>
            <a:spLocks noGrp="1"/>
          </p:cNvSpPr>
          <p:nvPr>
            <p:ph type="title" hasCustomPrompt="1"/>
          </p:nvPr>
        </p:nvSpPr>
        <p:spPr>
          <a:xfrm>
            <a:off x="609600" y="1370331"/>
            <a:ext cx="5181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16" name="Content Placeholder 5"/>
          <p:cNvSpPr>
            <a:spLocks noGrp="1"/>
          </p:cNvSpPr>
          <p:nvPr>
            <p:ph sz="quarter" idx="17"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18" name="Content Placeholder 5"/>
          <p:cNvSpPr>
            <a:spLocks noGrp="1"/>
          </p:cNvSpPr>
          <p:nvPr>
            <p:ph sz="quarter" idx="18" hasCustomPrompt="1"/>
          </p:nvPr>
        </p:nvSpPr>
        <p:spPr>
          <a:xfrm>
            <a:off x="6400800" y="1370331"/>
            <a:ext cx="5181600" cy="462867"/>
          </a:xfrm>
        </p:spPr>
        <p:txBody>
          <a:bodyPr anchor="b" anchorCtr="0">
            <a:normAutofit/>
          </a:bodyPr>
          <a:lstStyle>
            <a:lvl1pPr marL="0" indent="0">
              <a:lnSpc>
                <a:spcPts val="3597"/>
              </a:lnSpc>
              <a:spcBef>
                <a:spcPts val="0"/>
              </a:spcBef>
              <a:buNone/>
              <a:defRPr sz="3197" b="1" i="0" baseline="0">
                <a:solidFill>
                  <a:schemeClr val="accent1"/>
                </a:solidFill>
                <a:latin typeface="Calibri" charset="0"/>
                <a:ea typeface="Calibri" charset="0"/>
                <a:cs typeface="Calibri" charset="0"/>
              </a:defRPr>
            </a:lvl1pPr>
          </a:lstStyle>
          <a:p>
            <a:pPr lvl="0"/>
            <a:r>
              <a:rPr lang="en-US" dirty="0"/>
              <a:t>Title 2</a:t>
            </a:r>
          </a:p>
        </p:txBody>
      </p:sp>
      <p:sp>
        <p:nvSpPr>
          <p:cNvPr id="10" name="Content Placeholder 2"/>
          <p:cNvSpPr>
            <a:spLocks noGrp="1"/>
          </p:cNvSpPr>
          <p:nvPr>
            <p:ph idx="16" hasCustomPrompt="1"/>
          </p:nvPr>
        </p:nvSpPr>
        <p:spPr>
          <a:xfrm>
            <a:off x="609600" y="2131626"/>
            <a:ext cx="51816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1" name="Content Placeholder 2"/>
          <p:cNvSpPr>
            <a:spLocks noGrp="1"/>
          </p:cNvSpPr>
          <p:nvPr>
            <p:ph idx="19" hasCustomPrompt="1"/>
          </p:nvPr>
        </p:nvSpPr>
        <p:spPr>
          <a:xfrm>
            <a:off x="6400800" y="2131626"/>
            <a:ext cx="51816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2"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Tree>
    <p:extLst>
      <p:ext uri="{BB962C8B-B14F-4D97-AF65-F5344CB8AC3E}">
        <p14:creationId xmlns:p14="http://schemas.microsoft.com/office/powerpoint/2010/main" val="4669855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ontent (no sectio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1376421"/>
            <a:ext cx="109728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Tree>
    <p:extLst>
      <p:ext uri="{BB962C8B-B14F-4D97-AF65-F5344CB8AC3E}">
        <p14:creationId xmlns:p14="http://schemas.microsoft.com/office/powerpoint/2010/main" val="3836593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Introduc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219200" y="1985456"/>
            <a:ext cx="9753600" cy="3045180"/>
          </a:xfrm>
        </p:spPr>
        <p:txBody>
          <a:bodyPr>
            <a:noAutofit/>
          </a:bodyPr>
          <a:lstStyle>
            <a:lvl1pPr marL="0" indent="0">
              <a:lnSpc>
                <a:spcPts val="3197"/>
              </a:lnSpc>
              <a:spcBef>
                <a:spcPts val="0"/>
              </a:spcBef>
              <a:spcAft>
                <a:spcPts val="3197"/>
              </a:spcAft>
              <a:buFont typeface="LucidaGrande" charset="0"/>
              <a:buNone/>
              <a:defRPr b="0" i="0" baseline="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baseline="0">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436144" indent="-609036">
              <a:lnSpc>
                <a:spcPts val="3197"/>
              </a:lnSpc>
              <a:spcBef>
                <a:spcPts val="799"/>
              </a:spcBef>
              <a:buFont typeface="+mj-lt"/>
              <a:buAutoNum type="arabicPeriod"/>
              <a:defRPr baseline="0">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p:txBody>
      </p:sp>
      <p:sp>
        <p:nvSpPr>
          <p:cNvPr id="7" name="Title Placeholder 1"/>
          <p:cNvSpPr>
            <a:spLocks noGrp="1"/>
          </p:cNvSpPr>
          <p:nvPr>
            <p:ph type="title" hasCustomPrompt="1"/>
          </p:nvPr>
        </p:nvSpPr>
        <p:spPr>
          <a:xfrm>
            <a:off x="1219200" y="1218072"/>
            <a:ext cx="9753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Tree>
    <p:extLst>
      <p:ext uri="{BB962C8B-B14F-4D97-AF65-F5344CB8AC3E}">
        <p14:creationId xmlns:p14="http://schemas.microsoft.com/office/powerpoint/2010/main" val="24981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ullets (no sectio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1376421"/>
            <a:ext cx="10972800" cy="4104903"/>
          </a:xfrm>
        </p:spPr>
        <p:txBody>
          <a:bodyPr>
            <a:noAutofit/>
          </a:bodyPr>
          <a:lstStyle>
            <a:lvl1pPr marL="609036" indent="-609036">
              <a:lnSpc>
                <a:spcPts val="3197"/>
              </a:lnSpc>
              <a:spcBef>
                <a:spcPts val="799"/>
              </a:spcBef>
              <a:defRPr b="0" i="0">
                <a:solidFill>
                  <a:schemeClr val="tx1"/>
                </a:solidFill>
                <a:latin typeface="Calibri" charset="0"/>
                <a:ea typeface="Calibri" charset="0"/>
                <a:cs typeface="Calibri" charset="0"/>
              </a:defRPr>
            </a:lvl1pPr>
            <a:lvl2pPr marL="1218072" indent="-609036">
              <a:lnSpc>
                <a:spcPts val="3197"/>
              </a:lnSpc>
              <a:spcBef>
                <a:spcPts val="799"/>
              </a:spcBef>
              <a:defRPr>
                <a:solidFill>
                  <a:schemeClr val="tx1"/>
                </a:solidFill>
                <a:latin typeface="+mn-lt"/>
              </a:defRPr>
            </a:lvl2pPr>
            <a:lvl3pPr marL="1827108" indent="-609036">
              <a:lnSpc>
                <a:spcPts val="3197"/>
              </a:lnSpc>
              <a:spcBef>
                <a:spcPts val="799"/>
              </a:spcBef>
              <a:defRPr>
                <a:solidFill>
                  <a:schemeClr val="tx1"/>
                </a:solidFill>
                <a:latin typeface="+mn-lt"/>
              </a:defRPr>
            </a:lvl3pPr>
            <a:lvl4pPr marL="2436144" indent="-609036">
              <a:lnSpc>
                <a:spcPts val="3197"/>
              </a:lnSpc>
              <a:spcBef>
                <a:spcPts val="799"/>
              </a:spcBef>
              <a:defRPr>
                <a:solidFill>
                  <a:schemeClr val="tx1"/>
                </a:solidFill>
                <a:latin typeface="+mn-lt"/>
              </a:defRPr>
            </a:lvl4pPr>
            <a:lvl5pPr marL="3045181" indent="-609036">
              <a:lnSpc>
                <a:spcPts val="3197"/>
              </a:lnSpc>
              <a:spcBef>
                <a:spcPts val="799"/>
              </a:spcBef>
              <a:defRPr>
                <a:solidFill>
                  <a:schemeClr val="tx1"/>
                </a:solidFill>
                <a:latin typeface="+mn-lt"/>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Tree>
    <p:extLst>
      <p:ext uri="{BB962C8B-B14F-4D97-AF65-F5344CB8AC3E}">
        <p14:creationId xmlns:p14="http://schemas.microsoft.com/office/powerpoint/2010/main" val="4256405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Numbers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 hasCustomPrompt="1"/>
          </p:nvPr>
        </p:nvSpPr>
        <p:spPr>
          <a:xfrm>
            <a:off x="609600" y="1376421"/>
            <a:ext cx="109728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21819369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lank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Tree>
    <p:extLst>
      <p:ext uri="{BB962C8B-B14F-4D97-AF65-F5344CB8AC3E}">
        <p14:creationId xmlns:p14="http://schemas.microsoft.com/office/powerpoint/2010/main" val="13979317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Content 2 (no sectio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1376421"/>
            <a:ext cx="51816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1" hasCustomPrompt="1"/>
          </p:nvPr>
        </p:nvSpPr>
        <p:spPr>
          <a:xfrm>
            <a:off x="6400800" y="1376421"/>
            <a:ext cx="51816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Tree>
    <p:extLst>
      <p:ext uri="{BB962C8B-B14F-4D97-AF65-F5344CB8AC3E}">
        <p14:creationId xmlns:p14="http://schemas.microsoft.com/office/powerpoint/2010/main" val="984593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ullets 2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11" name="Content Placeholder 2"/>
          <p:cNvSpPr>
            <a:spLocks noGrp="1"/>
          </p:cNvSpPr>
          <p:nvPr>
            <p:ph sz="half" idx="1" hasCustomPrompt="1"/>
          </p:nvPr>
        </p:nvSpPr>
        <p:spPr>
          <a:xfrm>
            <a:off x="609600" y="1376421"/>
            <a:ext cx="5181600" cy="4104903"/>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sz="half" idx="11" hasCustomPrompt="1"/>
          </p:nvPr>
        </p:nvSpPr>
        <p:spPr>
          <a:xfrm>
            <a:off x="6400800" y="1376421"/>
            <a:ext cx="5181600" cy="4104903"/>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155470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Numbers 2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14" name="Content Placeholder 2"/>
          <p:cNvSpPr>
            <a:spLocks noGrp="1"/>
          </p:cNvSpPr>
          <p:nvPr>
            <p:ph idx="1" hasCustomPrompt="1"/>
          </p:nvPr>
        </p:nvSpPr>
        <p:spPr>
          <a:xfrm>
            <a:off x="609600" y="1376421"/>
            <a:ext cx="51816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5" name="Content Placeholder 2"/>
          <p:cNvSpPr>
            <a:spLocks noGrp="1"/>
          </p:cNvSpPr>
          <p:nvPr>
            <p:ph idx="11" hasCustomPrompt="1"/>
          </p:nvPr>
        </p:nvSpPr>
        <p:spPr>
          <a:xfrm>
            <a:off x="6400800" y="1376421"/>
            <a:ext cx="51816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35333890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Content Sidebar (no sectio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1376421"/>
            <a:ext cx="70104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1" hasCustomPrompt="1"/>
          </p:nvPr>
        </p:nvSpPr>
        <p:spPr>
          <a:xfrm>
            <a:off x="8229600" y="1376421"/>
            <a:ext cx="33528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Tree>
    <p:extLst>
      <p:ext uri="{BB962C8B-B14F-4D97-AF65-F5344CB8AC3E}">
        <p14:creationId xmlns:p14="http://schemas.microsoft.com/office/powerpoint/2010/main" val="17567583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Bullets Sidebar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11" name="Content Placeholder 2"/>
          <p:cNvSpPr>
            <a:spLocks noGrp="1"/>
          </p:cNvSpPr>
          <p:nvPr>
            <p:ph sz="half" idx="1" hasCustomPrompt="1"/>
          </p:nvPr>
        </p:nvSpPr>
        <p:spPr>
          <a:xfrm>
            <a:off x="609600" y="1376421"/>
            <a:ext cx="7010400" cy="4104903"/>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sz="half" idx="11" hasCustomPrompt="1"/>
          </p:nvPr>
        </p:nvSpPr>
        <p:spPr>
          <a:xfrm>
            <a:off x="8229600" y="1376421"/>
            <a:ext cx="3352800" cy="4104903"/>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849535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Numbers Sidebar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103632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14" name="Content Placeholder 2"/>
          <p:cNvSpPr>
            <a:spLocks noGrp="1"/>
          </p:cNvSpPr>
          <p:nvPr>
            <p:ph idx="1" hasCustomPrompt="1"/>
          </p:nvPr>
        </p:nvSpPr>
        <p:spPr>
          <a:xfrm>
            <a:off x="609600" y="1376421"/>
            <a:ext cx="70104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5" name="Content Placeholder 2"/>
          <p:cNvSpPr>
            <a:spLocks noGrp="1"/>
          </p:cNvSpPr>
          <p:nvPr>
            <p:ph idx="11" hasCustomPrompt="1"/>
          </p:nvPr>
        </p:nvSpPr>
        <p:spPr>
          <a:xfrm>
            <a:off x="8229600" y="1376421"/>
            <a:ext cx="33528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25491449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Content Compare (no section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1376421"/>
            <a:ext cx="51816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5181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1" hasCustomPrompt="1"/>
          </p:nvPr>
        </p:nvSpPr>
        <p:spPr>
          <a:xfrm>
            <a:off x="6400800" y="1376421"/>
            <a:ext cx="5181600" cy="4104903"/>
          </a:xfrm>
        </p:spPr>
        <p:txBody>
          <a:bodyPr>
            <a:noAutofit/>
          </a:bodyPr>
          <a:lstStyle>
            <a:lvl1pPr marL="0" indent="0">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3" name="Content Placeholder 5"/>
          <p:cNvSpPr>
            <a:spLocks noGrp="1"/>
          </p:cNvSpPr>
          <p:nvPr>
            <p:ph sz="quarter" idx="18" hasCustomPrompt="1"/>
          </p:nvPr>
        </p:nvSpPr>
        <p:spPr>
          <a:xfrm>
            <a:off x="6400800" y="605991"/>
            <a:ext cx="4572000" cy="462867"/>
          </a:xfrm>
        </p:spPr>
        <p:txBody>
          <a:bodyPr anchor="b" anchorCtr="0">
            <a:normAutofit/>
          </a:bodyPr>
          <a:lstStyle>
            <a:lvl1pPr marL="0" indent="0">
              <a:lnSpc>
                <a:spcPts val="3597"/>
              </a:lnSpc>
              <a:spcBef>
                <a:spcPts val="0"/>
              </a:spcBef>
              <a:buNone/>
              <a:defRPr sz="3197" b="1" i="0" baseline="0">
                <a:solidFill>
                  <a:schemeClr val="accent1"/>
                </a:solidFill>
                <a:latin typeface="Calibri" charset="0"/>
                <a:ea typeface="Calibri" charset="0"/>
                <a:cs typeface="Calibri" charset="0"/>
              </a:defRPr>
            </a:lvl1pPr>
          </a:lstStyle>
          <a:p>
            <a:pPr lvl="0"/>
            <a:r>
              <a:rPr lang="en-US" dirty="0"/>
              <a:t>Title 2</a:t>
            </a:r>
          </a:p>
        </p:txBody>
      </p:sp>
    </p:spTree>
    <p:extLst>
      <p:ext uri="{BB962C8B-B14F-4D97-AF65-F5344CB8AC3E}">
        <p14:creationId xmlns:p14="http://schemas.microsoft.com/office/powerpoint/2010/main" val="313071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able of Conten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219200" y="1985456"/>
            <a:ext cx="9753600" cy="3045180"/>
          </a:xfrm>
        </p:spPr>
        <p:txBody>
          <a:bodyPr>
            <a:noAutofit/>
          </a:bodyPr>
          <a:lstStyle>
            <a:lvl1pPr marL="609036" indent="-609036">
              <a:lnSpc>
                <a:spcPts val="3197"/>
              </a:lnSpc>
              <a:spcBef>
                <a:spcPts val="799"/>
              </a:spcBef>
              <a:buFont typeface="+mj-lt"/>
              <a:buAutoNum type="arabicPeriod"/>
              <a:defRPr b="0" i="0" baseline="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baseline="0">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436144" indent="-609036">
              <a:lnSpc>
                <a:spcPts val="3197"/>
              </a:lnSpc>
              <a:spcBef>
                <a:spcPts val="799"/>
              </a:spcBef>
              <a:buFont typeface="+mj-lt"/>
              <a:buAutoNum type="arabicPeriod"/>
              <a:defRPr baseline="0">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p:txBody>
      </p:sp>
      <p:sp>
        <p:nvSpPr>
          <p:cNvPr id="7" name="Title Placeholder 1"/>
          <p:cNvSpPr>
            <a:spLocks noGrp="1"/>
          </p:cNvSpPr>
          <p:nvPr>
            <p:ph type="title" hasCustomPrompt="1"/>
          </p:nvPr>
        </p:nvSpPr>
        <p:spPr>
          <a:xfrm>
            <a:off x="1219200" y="1218072"/>
            <a:ext cx="9753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Tree>
    <p:extLst>
      <p:ext uri="{BB962C8B-B14F-4D97-AF65-F5344CB8AC3E}">
        <p14:creationId xmlns:p14="http://schemas.microsoft.com/office/powerpoint/2010/main" val="19742689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ullets Compare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09036"/>
            <a:ext cx="5181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13" name="Content Placeholder 5"/>
          <p:cNvSpPr>
            <a:spLocks noGrp="1"/>
          </p:cNvSpPr>
          <p:nvPr>
            <p:ph sz="quarter" idx="18" hasCustomPrompt="1"/>
          </p:nvPr>
        </p:nvSpPr>
        <p:spPr>
          <a:xfrm>
            <a:off x="6400800" y="605991"/>
            <a:ext cx="4572000" cy="462867"/>
          </a:xfrm>
        </p:spPr>
        <p:txBody>
          <a:bodyPr anchor="b" anchorCtr="0">
            <a:normAutofit/>
          </a:bodyPr>
          <a:lstStyle>
            <a:lvl1pPr marL="0" indent="0">
              <a:lnSpc>
                <a:spcPts val="3597"/>
              </a:lnSpc>
              <a:spcBef>
                <a:spcPts val="0"/>
              </a:spcBef>
              <a:buNone/>
              <a:defRPr sz="3197" b="1" i="0" baseline="0">
                <a:solidFill>
                  <a:schemeClr val="accent1"/>
                </a:solidFill>
                <a:latin typeface="Calibri" charset="0"/>
                <a:ea typeface="Calibri" charset="0"/>
                <a:cs typeface="Calibri" charset="0"/>
              </a:defRPr>
            </a:lvl1pPr>
          </a:lstStyle>
          <a:p>
            <a:pPr lvl="0"/>
            <a:r>
              <a:rPr lang="en-US" dirty="0"/>
              <a:t>Title 2</a:t>
            </a:r>
          </a:p>
        </p:txBody>
      </p:sp>
      <p:sp>
        <p:nvSpPr>
          <p:cNvPr id="15" name="Content Placeholder 2"/>
          <p:cNvSpPr>
            <a:spLocks noGrp="1"/>
          </p:cNvSpPr>
          <p:nvPr>
            <p:ph sz="half" idx="1" hasCustomPrompt="1"/>
          </p:nvPr>
        </p:nvSpPr>
        <p:spPr>
          <a:xfrm>
            <a:off x="609600" y="1376421"/>
            <a:ext cx="5181600" cy="4104903"/>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sz="half" idx="11" hasCustomPrompt="1"/>
          </p:nvPr>
        </p:nvSpPr>
        <p:spPr>
          <a:xfrm>
            <a:off x="6400800" y="1376421"/>
            <a:ext cx="5181600" cy="4104903"/>
          </a:xfrm>
        </p:spPr>
        <p:txBody>
          <a:bodyPr>
            <a:noAutofit/>
          </a:bodyPr>
          <a:lstStyle>
            <a:lvl1pPr indent="-609036">
              <a:lnSpc>
                <a:spcPts val="3197"/>
              </a:lnSpc>
              <a:spcBef>
                <a:spcPts val="799"/>
              </a:spcBef>
              <a:defRPr/>
            </a:lvl1pPr>
            <a:lvl2pPr marL="1218072" indent="-609036">
              <a:lnSpc>
                <a:spcPts val="3197"/>
              </a:lnSpc>
              <a:spcBef>
                <a:spcPts val="799"/>
              </a:spcBef>
              <a:defRPr/>
            </a:lvl2pPr>
            <a:lvl3pPr marL="1827108" indent="-609036">
              <a:lnSpc>
                <a:spcPts val="3197"/>
              </a:lnSpc>
              <a:spcBef>
                <a:spcPts val="799"/>
              </a:spcBef>
              <a:defRPr/>
            </a:lvl3pPr>
            <a:lvl4pPr marL="2436144" indent="-609036">
              <a:lnSpc>
                <a:spcPts val="3197"/>
              </a:lnSpc>
              <a:spcBef>
                <a:spcPts val="799"/>
              </a:spcBef>
              <a:defRPr/>
            </a:lvl4pPr>
            <a:lvl5pPr marL="3045181" indent="-609036">
              <a:lnSpc>
                <a:spcPts val="3197"/>
              </a:lnSpc>
              <a:spcBef>
                <a:spcPts val="799"/>
              </a:spcBef>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91792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Numbers Compare (no section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609036"/>
            <a:ext cx="609600" cy="462867"/>
          </a:xfrm>
          <a:prstGeom prst="rect">
            <a:avLst/>
          </a:prstGeom>
        </p:spPr>
        <p:txBody>
          <a:bodyPr vert="horz" lIns="0" tIns="0" rIns="0" bIns="0" rtlCol="0" anchor="ctr">
            <a:noAutofit/>
          </a:bodyPr>
          <a:lstStyle>
            <a:lvl1pPr algn="r">
              <a:lnSpc>
                <a:spcPts val="2398"/>
              </a:lnSpc>
              <a:defRPr sz="2398" b="0" i="0">
                <a:solidFill>
                  <a:schemeClr val="tx2"/>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612081"/>
            <a:ext cx="5181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13" name="Content Placeholder 5"/>
          <p:cNvSpPr>
            <a:spLocks noGrp="1"/>
          </p:cNvSpPr>
          <p:nvPr>
            <p:ph sz="quarter" idx="18" hasCustomPrompt="1"/>
          </p:nvPr>
        </p:nvSpPr>
        <p:spPr>
          <a:xfrm>
            <a:off x="6400800" y="609036"/>
            <a:ext cx="4572000" cy="462867"/>
          </a:xfrm>
        </p:spPr>
        <p:txBody>
          <a:bodyPr anchor="b" anchorCtr="0">
            <a:normAutofit/>
          </a:bodyPr>
          <a:lstStyle>
            <a:lvl1pPr marL="0" indent="0">
              <a:lnSpc>
                <a:spcPts val="3597"/>
              </a:lnSpc>
              <a:spcBef>
                <a:spcPts val="0"/>
              </a:spcBef>
              <a:buNone/>
              <a:defRPr sz="3197" b="1" i="0" baseline="0">
                <a:solidFill>
                  <a:schemeClr val="accent1"/>
                </a:solidFill>
                <a:latin typeface="Calibri" charset="0"/>
                <a:ea typeface="Calibri" charset="0"/>
                <a:cs typeface="Calibri" charset="0"/>
              </a:defRPr>
            </a:lvl1pPr>
          </a:lstStyle>
          <a:p>
            <a:pPr lvl="0"/>
            <a:r>
              <a:rPr lang="en-US" dirty="0"/>
              <a:t>Title 2</a:t>
            </a:r>
          </a:p>
        </p:txBody>
      </p:sp>
      <p:sp>
        <p:nvSpPr>
          <p:cNvPr id="15" name="Content Placeholder 2"/>
          <p:cNvSpPr>
            <a:spLocks noGrp="1"/>
          </p:cNvSpPr>
          <p:nvPr>
            <p:ph idx="1" hasCustomPrompt="1"/>
          </p:nvPr>
        </p:nvSpPr>
        <p:spPr>
          <a:xfrm>
            <a:off x="609600" y="1376421"/>
            <a:ext cx="51816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
        <p:nvSpPr>
          <p:cNvPr id="17" name="Content Placeholder 2"/>
          <p:cNvSpPr>
            <a:spLocks noGrp="1"/>
          </p:cNvSpPr>
          <p:nvPr>
            <p:ph idx="11" hasCustomPrompt="1"/>
          </p:nvPr>
        </p:nvSpPr>
        <p:spPr>
          <a:xfrm>
            <a:off x="6400800" y="1376421"/>
            <a:ext cx="5181600" cy="4104903"/>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324769286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Quote Short">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609600" y="609036"/>
            <a:ext cx="10972800" cy="4110993"/>
          </a:xfrm>
          <a:prstGeom prst="rect">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398" dirty="0"/>
          </a:p>
        </p:txBody>
      </p:sp>
      <p:sp>
        <p:nvSpPr>
          <p:cNvPr id="2" name="Title 1"/>
          <p:cNvSpPr>
            <a:spLocks noGrp="1"/>
          </p:cNvSpPr>
          <p:nvPr>
            <p:ph type="ctrTitle" hasCustomPrompt="1"/>
          </p:nvPr>
        </p:nvSpPr>
        <p:spPr>
          <a:xfrm>
            <a:off x="6096000" y="5089300"/>
            <a:ext cx="5486400" cy="401964"/>
          </a:xfrm>
        </p:spPr>
        <p:txBody>
          <a:bodyPr anchor="t" anchorCtr="0">
            <a:noAutofit/>
          </a:bodyPr>
          <a:lstStyle>
            <a:lvl1pPr algn="ctr">
              <a:lnSpc>
                <a:spcPts val="3197"/>
              </a:lnSpc>
              <a:defRPr sz="2664" b="0" i="0" baseline="0">
                <a:solidFill>
                  <a:schemeClr val="bg1"/>
                </a:solidFill>
                <a:latin typeface="Calibri" charset="0"/>
                <a:ea typeface="Calibri" charset="0"/>
                <a:cs typeface="Calibri" charset="0"/>
              </a:defRPr>
            </a:lvl1pPr>
          </a:lstStyle>
          <a:p>
            <a:r>
              <a:rPr lang="en-US" dirty="0"/>
              <a:t>Author</a:t>
            </a:r>
          </a:p>
        </p:txBody>
      </p:sp>
      <p:pic>
        <p:nvPicPr>
          <p:cNvPr id="11" name="Picture 10"/>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9973056" y="6195035"/>
            <a:ext cx="1609344" cy="401964"/>
          </a:xfrm>
          <a:prstGeom prst="rect">
            <a:avLst/>
          </a:prstGeom>
          <a:solidFill>
            <a:schemeClr val="accent1"/>
          </a:solidFill>
        </p:spPr>
      </p:pic>
      <p:cxnSp>
        <p:nvCxnSpPr>
          <p:cNvPr id="17" name="Straight Connector 16"/>
          <p:cNvCxnSpPr/>
          <p:nvPr/>
        </p:nvCxnSpPr>
        <p:spPr>
          <a:xfrm>
            <a:off x="0" y="5940799"/>
            <a:ext cx="12192000" cy="0"/>
          </a:xfrm>
          <a:prstGeom prst="line">
            <a:avLst/>
          </a:prstGeom>
          <a:ln w="1270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
        <p:nvSpPr>
          <p:cNvPr id="25" name="Text Placeholder 24"/>
          <p:cNvSpPr>
            <a:spLocks noGrp="1"/>
          </p:cNvSpPr>
          <p:nvPr>
            <p:ph type="body" sz="quarter" idx="11" hasCustomPrompt="1"/>
          </p:nvPr>
        </p:nvSpPr>
        <p:spPr>
          <a:xfrm>
            <a:off x="1219200" y="1218072"/>
            <a:ext cx="9753600" cy="2740662"/>
          </a:xfrm>
        </p:spPr>
        <p:txBody>
          <a:bodyPr/>
          <a:lstStyle>
            <a:lvl1pPr marL="0" indent="0">
              <a:lnSpc>
                <a:spcPts val="7193"/>
              </a:lnSpc>
              <a:spcBef>
                <a:spcPts val="0"/>
              </a:spcBef>
              <a:buNone/>
              <a:defRPr sz="6394" b="1" i="0">
                <a:solidFill>
                  <a:schemeClr val="accent1"/>
                </a:solidFill>
                <a:latin typeface="Calibri" charset="0"/>
                <a:ea typeface="Calibri" charset="0"/>
                <a:cs typeface="Calibri" charset="0"/>
              </a:defRPr>
            </a:lvl1pPr>
          </a:lstStyle>
          <a:p>
            <a:pPr lvl="0"/>
            <a:r>
              <a:rPr lang="en-US" dirty="0"/>
              <a:t>Type something…</a:t>
            </a:r>
          </a:p>
        </p:txBody>
      </p:sp>
      <p:sp>
        <p:nvSpPr>
          <p:cNvPr id="28" name="Triangle 27"/>
          <p:cNvSpPr>
            <a:spLocks noChangeAspect="1"/>
          </p:cNvSpPr>
          <p:nvPr/>
        </p:nvSpPr>
        <p:spPr>
          <a:xfrm rot="10800000">
            <a:off x="8698992" y="4716554"/>
            <a:ext cx="280416" cy="24151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398" dirty="0"/>
          </a:p>
        </p:txBody>
      </p:sp>
    </p:spTree>
    <p:extLst>
      <p:ext uri="{BB962C8B-B14F-4D97-AF65-F5344CB8AC3E}">
        <p14:creationId xmlns:p14="http://schemas.microsoft.com/office/powerpoint/2010/main" val="1002280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Quote Medium">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609600" y="604269"/>
            <a:ext cx="10972800" cy="4117083"/>
          </a:xfrm>
          <a:prstGeom prst="rect">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398" dirty="0"/>
          </a:p>
        </p:txBody>
      </p:sp>
      <p:pic>
        <p:nvPicPr>
          <p:cNvPr id="11" name="Picture 10"/>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9973056" y="6195035"/>
            <a:ext cx="1609344" cy="401964"/>
          </a:xfrm>
          <a:prstGeom prst="rect">
            <a:avLst/>
          </a:prstGeom>
          <a:solidFill>
            <a:schemeClr val="accent1"/>
          </a:solidFill>
        </p:spPr>
      </p:pic>
      <p:cxnSp>
        <p:nvCxnSpPr>
          <p:cNvPr id="17" name="Straight Connector 16"/>
          <p:cNvCxnSpPr/>
          <p:nvPr/>
        </p:nvCxnSpPr>
        <p:spPr>
          <a:xfrm>
            <a:off x="0" y="5940799"/>
            <a:ext cx="12192000" cy="0"/>
          </a:xfrm>
          <a:prstGeom prst="line">
            <a:avLst/>
          </a:prstGeom>
          <a:ln w="1270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ctrTitle" hasCustomPrompt="1"/>
          </p:nvPr>
        </p:nvSpPr>
        <p:spPr>
          <a:xfrm>
            <a:off x="6095999" y="5089459"/>
            <a:ext cx="5486400" cy="401964"/>
          </a:xfrm>
        </p:spPr>
        <p:txBody>
          <a:bodyPr anchor="t" anchorCtr="0">
            <a:noAutofit/>
          </a:bodyPr>
          <a:lstStyle>
            <a:lvl1pPr algn="ctr">
              <a:lnSpc>
                <a:spcPts val="3197"/>
              </a:lnSpc>
              <a:defRPr sz="2664" b="0" i="0" baseline="0">
                <a:solidFill>
                  <a:schemeClr val="bg1"/>
                </a:solidFill>
                <a:latin typeface="Calibri" charset="0"/>
                <a:ea typeface="Calibri" charset="0"/>
                <a:cs typeface="Calibri" charset="0"/>
              </a:defRPr>
            </a:lvl1pPr>
          </a:lstStyle>
          <a:p>
            <a:r>
              <a:rPr lang="en-US" dirty="0"/>
              <a:t>Author</a:t>
            </a:r>
          </a:p>
        </p:txBody>
      </p:sp>
      <p:sp>
        <p:nvSpPr>
          <p:cNvPr id="13" name="Text Placeholder 24"/>
          <p:cNvSpPr>
            <a:spLocks noGrp="1"/>
          </p:cNvSpPr>
          <p:nvPr>
            <p:ph type="body" sz="quarter" idx="12" hasCustomPrompt="1"/>
          </p:nvPr>
        </p:nvSpPr>
        <p:spPr>
          <a:xfrm>
            <a:off x="1066799" y="1059723"/>
            <a:ext cx="10058400" cy="3045180"/>
          </a:xfrm>
        </p:spPr>
        <p:txBody>
          <a:bodyPr/>
          <a:lstStyle>
            <a:lvl1pPr marL="0" indent="0">
              <a:lnSpc>
                <a:spcPts val="5994"/>
              </a:lnSpc>
              <a:spcBef>
                <a:spcPts val="0"/>
              </a:spcBef>
              <a:buNone/>
              <a:defRPr sz="4796" b="1" i="0">
                <a:solidFill>
                  <a:schemeClr val="accent1"/>
                </a:solidFill>
                <a:latin typeface="Calibri" charset="0"/>
                <a:ea typeface="Calibri" charset="0"/>
                <a:cs typeface="Calibri" charset="0"/>
              </a:defRPr>
            </a:lvl1pPr>
          </a:lstStyle>
          <a:p>
            <a:pPr lvl="0"/>
            <a:r>
              <a:rPr lang="en-US" dirty="0"/>
              <a:t>Type something…</a:t>
            </a:r>
          </a:p>
        </p:txBody>
      </p:sp>
      <p:sp>
        <p:nvSpPr>
          <p:cNvPr id="14" name="Triangle 13"/>
          <p:cNvSpPr>
            <a:spLocks noChangeAspect="1"/>
          </p:cNvSpPr>
          <p:nvPr/>
        </p:nvSpPr>
        <p:spPr>
          <a:xfrm rot="10800000">
            <a:off x="8698991" y="4719270"/>
            <a:ext cx="280416" cy="24151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398" dirty="0"/>
          </a:p>
        </p:txBody>
      </p:sp>
    </p:spTree>
    <p:extLst>
      <p:ext uri="{BB962C8B-B14F-4D97-AF65-F5344CB8AC3E}">
        <p14:creationId xmlns:p14="http://schemas.microsoft.com/office/powerpoint/2010/main" val="13077557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Quote Long">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609600" y="604268"/>
            <a:ext cx="10972800" cy="3806475"/>
          </a:xfrm>
          <a:prstGeom prst="rect">
            <a:avLst/>
          </a:prstGeom>
          <a:solidFill>
            <a:schemeClr val="bg1"/>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398" dirty="0"/>
          </a:p>
        </p:txBody>
      </p:sp>
      <p:pic>
        <p:nvPicPr>
          <p:cNvPr id="11" name="Picture 10"/>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9973056" y="6195035"/>
            <a:ext cx="1609344" cy="401964"/>
          </a:xfrm>
          <a:prstGeom prst="rect">
            <a:avLst/>
          </a:prstGeom>
          <a:solidFill>
            <a:schemeClr val="accent1"/>
          </a:solidFill>
        </p:spPr>
      </p:pic>
      <p:sp>
        <p:nvSpPr>
          <p:cNvPr id="5" name="Triangle 4"/>
          <p:cNvSpPr>
            <a:spLocks noChangeAspect="1"/>
          </p:cNvSpPr>
          <p:nvPr/>
        </p:nvSpPr>
        <p:spPr>
          <a:xfrm rot="10800000">
            <a:off x="8698992" y="4406676"/>
            <a:ext cx="280416" cy="241514"/>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398" dirty="0"/>
          </a:p>
        </p:txBody>
      </p:sp>
      <p:cxnSp>
        <p:nvCxnSpPr>
          <p:cNvPr id="17" name="Straight Connector 16"/>
          <p:cNvCxnSpPr/>
          <p:nvPr/>
        </p:nvCxnSpPr>
        <p:spPr>
          <a:xfrm>
            <a:off x="0" y="5940799"/>
            <a:ext cx="12192000" cy="0"/>
          </a:xfrm>
          <a:prstGeom prst="line">
            <a:avLst/>
          </a:prstGeom>
          <a:ln w="1270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ctrTitle" hasCustomPrompt="1"/>
          </p:nvPr>
        </p:nvSpPr>
        <p:spPr>
          <a:xfrm>
            <a:off x="6096000" y="4776864"/>
            <a:ext cx="5486400" cy="401964"/>
          </a:xfrm>
        </p:spPr>
        <p:txBody>
          <a:bodyPr anchor="t" anchorCtr="0">
            <a:noAutofit/>
          </a:bodyPr>
          <a:lstStyle>
            <a:lvl1pPr algn="ctr">
              <a:lnSpc>
                <a:spcPts val="3197"/>
              </a:lnSpc>
              <a:defRPr sz="2664" b="0" i="0" baseline="0">
                <a:solidFill>
                  <a:schemeClr val="bg1"/>
                </a:solidFill>
                <a:latin typeface="Calibri" charset="0"/>
                <a:ea typeface="Calibri" charset="0"/>
                <a:cs typeface="Calibri" charset="0"/>
              </a:defRPr>
            </a:lvl1pPr>
          </a:lstStyle>
          <a:p>
            <a:r>
              <a:rPr lang="en-US" dirty="0"/>
              <a:t>Author</a:t>
            </a:r>
          </a:p>
        </p:txBody>
      </p:sp>
      <p:sp>
        <p:nvSpPr>
          <p:cNvPr id="13" name="Text Placeholder 24"/>
          <p:cNvSpPr>
            <a:spLocks noGrp="1"/>
          </p:cNvSpPr>
          <p:nvPr>
            <p:ph type="body" sz="quarter" idx="12" hasCustomPrompt="1"/>
          </p:nvPr>
        </p:nvSpPr>
        <p:spPr>
          <a:xfrm>
            <a:off x="914400" y="913554"/>
            <a:ext cx="10363200" cy="3045180"/>
          </a:xfrm>
        </p:spPr>
        <p:txBody>
          <a:bodyPr/>
          <a:lstStyle>
            <a:lvl1pPr marL="0" indent="0">
              <a:lnSpc>
                <a:spcPts val="4796"/>
              </a:lnSpc>
              <a:spcBef>
                <a:spcPts val="0"/>
              </a:spcBef>
              <a:buNone/>
              <a:defRPr sz="3597" b="1" i="0">
                <a:solidFill>
                  <a:schemeClr val="accent1"/>
                </a:solidFill>
                <a:latin typeface="Calibri" charset="0"/>
                <a:ea typeface="Calibri" charset="0"/>
                <a:cs typeface="Calibri" charset="0"/>
              </a:defRPr>
            </a:lvl1pPr>
          </a:lstStyle>
          <a:p>
            <a:pPr lvl="0"/>
            <a:r>
              <a:rPr lang="en-US" dirty="0"/>
              <a:t>Type something…</a:t>
            </a:r>
          </a:p>
        </p:txBody>
      </p:sp>
    </p:spTree>
    <p:extLst>
      <p:ext uri="{BB962C8B-B14F-4D97-AF65-F5344CB8AC3E}">
        <p14:creationId xmlns:p14="http://schemas.microsoft.com/office/powerpoint/2010/main" val="10464779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Blank Inverse">
    <p:bg>
      <p:bgPr>
        <a:solidFill>
          <a:schemeClr val="accent1"/>
        </a:solidFill>
        <a:effectLst/>
      </p:bgPr>
    </p:bg>
    <p:spTree>
      <p:nvGrpSpPr>
        <p:cNvPr id="1" name=""/>
        <p:cNvGrpSpPr/>
        <p:nvPr/>
      </p:nvGrpSpPr>
      <p:grpSpPr>
        <a:xfrm>
          <a:off x="0" y="0"/>
          <a:ext cx="0" cy="0"/>
          <a:chOff x="0" y="0"/>
          <a:chExt cx="0" cy="0"/>
        </a:xfrm>
      </p:grpSpPr>
      <p:pic>
        <p:nvPicPr>
          <p:cNvPr id="11" name="Picture 10"/>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9973056" y="6195035"/>
            <a:ext cx="1609344" cy="401964"/>
          </a:xfrm>
          <a:prstGeom prst="rect">
            <a:avLst/>
          </a:prstGeom>
          <a:solidFill>
            <a:schemeClr val="accent1"/>
          </a:solidFill>
        </p:spPr>
      </p:pic>
      <p:cxnSp>
        <p:nvCxnSpPr>
          <p:cNvPr id="17" name="Straight Connector 16"/>
          <p:cNvCxnSpPr/>
          <p:nvPr/>
        </p:nvCxnSpPr>
        <p:spPr>
          <a:xfrm>
            <a:off x="0" y="5940799"/>
            <a:ext cx="12192000" cy="0"/>
          </a:xfrm>
          <a:prstGeom prst="line">
            <a:avLst/>
          </a:prstGeom>
          <a:ln w="1270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36864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Close 1">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609600" y="609036"/>
            <a:ext cx="10972800" cy="456777"/>
          </a:xfrm>
          <a:prstGeom prst="rect">
            <a:avLst/>
          </a:prstGeom>
        </p:spPr>
        <p:txBody>
          <a:bodyPr vert="horz" lIns="0" tIns="0" rIns="0" bIns="0" rtlCol="0" anchor="b" anchorCtr="0">
            <a:normAutofit/>
          </a:bodyPr>
          <a:lstStyle>
            <a:lvl1pPr algn="ct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21" name="Content Placeholder 2"/>
          <p:cNvSpPr>
            <a:spLocks noGrp="1" noChangeAspect="1"/>
          </p:cNvSpPr>
          <p:nvPr>
            <p:ph idx="17" hasCustomPrompt="1"/>
          </p:nvPr>
        </p:nvSpPr>
        <p:spPr>
          <a:xfrm>
            <a:off x="5181600" y="1394723"/>
            <a:ext cx="1828800" cy="2740662"/>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Insert image here</a:t>
            </a:r>
          </a:p>
        </p:txBody>
      </p:sp>
      <p:sp>
        <p:nvSpPr>
          <p:cNvPr id="22" name="Content Placeholder 2"/>
          <p:cNvSpPr>
            <a:spLocks noGrp="1"/>
          </p:cNvSpPr>
          <p:nvPr>
            <p:ph idx="18" hasCustomPrompt="1"/>
          </p:nvPr>
        </p:nvSpPr>
        <p:spPr>
          <a:xfrm>
            <a:off x="4474464" y="4439903"/>
            <a:ext cx="3243072" cy="401964"/>
          </a:xfrm>
        </p:spPr>
        <p:txBody>
          <a:bodyPr>
            <a:noAutofit/>
          </a:bodyPr>
          <a:lstStyle>
            <a:lvl1pPr marL="0" indent="0" algn="ctr">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First &amp; Last Name</a:t>
            </a:r>
          </a:p>
        </p:txBody>
      </p:sp>
      <p:sp>
        <p:nvSpPr>
          <p:cNvPr id="23" name="Content Placeholder 2"/>
          <p:cNvSpPr>
            <a:spLocks noGrp="1"/>
          </p:cNvSpPr>
          <p:nvPr>
            <p:ph idx="19" hasCustomPrompt="1"/>
          </p:nvPr>
        </p:nvSpPr>
        <p:spPr>
          <a:xfrm>
            <a:off x="4474464" y="4908027"/>
            <a:ext cx="3243072" cy="267976"/>
          </a:xfrm>
        </p:spPr>
        <p:txBody>
          <a:bodyPr>
            <a:noAutofit/>
          </a:bodyPr>
          <a:lstStyle>
            <a:lvl1pPr marL="0" indent="0" algn="ctr">
              <a:lnSpc>
                <a:spcPts val="2131"/>
              </a:lnSpc>
              <a:spcBef>
                <a:spcPts val="0"/>
              </a:spcBef>
              <a:spcAft>
                <a:spcPts val="2131"/>
              </a:spcAft>
              <a:buNone/>
              <a:defRPr sz="1599" b="0" i="0" baseline="0">
                <a:solidFill>
                  <a:schemeClr val="tx2"/>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Title</a:t>
            </a:r>
          </a:p>
        </p:txBody>
      </p:sp>
      <p:sp>
        <p:nvSpPr>
          <p:cNvPr id="24" name="Content Placeholder 2"/>
          <p:cNvSpPr>
            <a:spLocks noGrp="1"/>
          </p:cNvSpPr>
          <p:nvPr>
            <p:ph idx="20" hasCustomPrompt="1"/>
          </p:nvPr>
        </p:nvSpPr>
        <p:spPr>
          <a:xfrm>
            <a:off x="4474464" y="5176806"/>
            <a:ext cx="3243072" cy="267976"/>
          </a:xfrm>
        </p:spPr>
        <p:txBody>
          <a:bodyPr>
            <a:noAutofit/>
          </a:bodyPr>
          <a:lstStyle>
            <a:lvl1pPr marL="0" indent="0" algn="ctr">
              <a:lnSpc>
                <a:spcPts val="2131"/>
              </a:lnSpc>
              <a:spcBef>
                <a:spcPts val="0"/>
              </a:spcBef>
              <a:spcAft>
                <a:spcPts val="2131"/>
              </a:spcAft>
              <a:buNone/>
              <a:defRPr sz="1599" b="0" i="0" baseline="0">
                <a:solidFill>
                  <a:schemeClr val="accent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err="1"/>
              <a:t>email@tax.virginia.gov</a:t>
            </a:r>
            <a:endParaRPr lang="en-US" dirty="0"/>
          </a:p>
        </p:txBody>
      </p:sp>
    </p:spTree>
    <p:extLst>
      <p:ext uri="{BB962C8B-B14F-4D97-AF65-F5344CB8AC3E}">
        <p14:creationId xmlns:p14="http://schemas.microsoft.com/office/powerpoint/2010/main" val="62786550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Close 2">
    <p:spTree>
      <p:nvGrpSpPr>
        <p:cNvPr id="1" name=""/>
        <p:cNvGrpSpPr/>
        <p:nvPr/>
      </p:nvGrpSpPr>
      <p:grpSpPr>
        <a:xfrm>
          <a:off x="0" y="0"/>
          <a:ext cx="0" cy="0"/>
          <a:chOff x="0" y="0"/>
          <a:chExt cx="0" cy="0"/>
        </a:xfrm>
      </p:grpSpPr>
      <p:sp>
        <p:nvSpPr>
          <p:cNvPr id="3" name="Content Placeholder 2"/>
          <p:cNvSpPr>
            <a:spLocks noGrp="1" noChangeAspect="1"/>
          </p:cNvSpPr>
          <p:nvPr>
            <p:ph idx="1" hasCustomPrompt="1"/>
          </p:nvPr>
        </p:nvSpPr>
        <p:spPr>
          <a:xfrm>
            <a:off x="3145536" y="1376421"/>
            <a:ext cx="1828800" cy="2740662"/>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Insert image here</a:t>
            </a:r>
          </a:p>
        </p:txBody>
      </p:sp>
      <p:sp>
        <p:nvSpPr>
          <p:cNvPr id="7" name="Title Placeholder 1"/>
          <p:cNvSpPr>
            <a:spLocks noGrp="1"/>
          </p:cNvSpPr>
          <p:nvPr>
            <p:ph type="title" hasCustomPrompt="1"/>
          </p:nvPr>
        </p:nvSpPr>
        <p:spPr>
          <a:xfrm>
            <a:off x="609600" y="609036"/>
            <a:ext cx="10972800" cy="456777"/>
          </a:xfrm>
          <a:prstGeom prst="rect">
            <a:avLst/>
          </a:prstGeom>
        </p:spPr>
        <p:txBody>
          <a:bodyPr vert="horz" lIns="0" tIns="0" rIns="0" bIns="0" rtlCol="0" anchor="b" anchorCtr="0">
            <a:normAutofit/>
          </a:bodyPr>
          <a:lstStyle>
            <a:lvl1pPr algn="ct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1" hasCustomPrompt="1"/>
          </p:nvPr>
        </p:nvSpPr>
        <p:spPr>
          <a:xfrm>
            <a:off x="2438400" y="4421601"/>
            <a:ext cx="3243072" cy="401964"/>
          </a:xfrm>
        </p:spPr>
        <p:txBody>
          <a:bodyPr>
            <a:noAutofit/>
          </a:bodyPr>
          <a:lstStyle>
            <a:lvl1pPr marL="0" indent="0" algn="ctr">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First &amp; Last Name</a:t>
            </a:r>
          </a:p>
        </p:txBody>
      </p:sp>
      <p:sp>
        <p:nvSpPr>
          <p:cNvPr id="13" name="Content Placeholder 2"/>
          <p:cNvSpPr>
            <a:spLocks noGrp="1"/>
          </p:cNvSpPr>
          <p:nvPr>
            <p:ph idx="14" hasCustomPrompt="1"/>
          </p:nvPr>
        </p:nvSpPr>
        <p:spPr>
          <a:xfrm>
            <a:off x="2438400" y="4908830"/>
            <a:ext cx="3243072" cy="267976"/>
          </a:xfrm>
        </p:spPr>
        <p:txBody>
          <a:bodyPr>
            <a:noAutofit/>
          </a:bodyPr>
          <a:lstStyle>
            <a:lvl1pPr marL="0" indent="0" algn="ctr">
              <a:lnSpc>
                <a:spcPts val="2131"/>
              </a:lnSpc>
              <a:spcBef>
                <a:spcPts val="0"/>
              </a:spcBef>
              <a:spcAft>
                <a:spcPts val="2131"/>
              </a:spcAft>
              <a:buNone/>
              <a:defRPr sz="1599" b="0" i="0" baseline="0">
                <a:solidFill>
                  <a:schemeClr val="tx2"/>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Title</a:t>
            </a:r>
          </a:p>
        </p:txBody>
      </p:sp>
      <p:sp>
        <p:nvSpPr>
          <p:cNvPr id="14" name="Content Placeholder 2"/>
          <p:cNvSpPr>
            <a:spLocks noGrp="1"/>
          </p:cNvSpPr>
          <p:nvPr>
            <p:ph idx="16" hasCustomPrompt="1"/>
          </p:nvPr>
        </p:nvSpPr>
        <p:spPr>
          <a:xfrm>
            <a:off x="2438400" y="5176806"/>
            <a:ext cx="3243072" cy="267976"/>
          </a:xfrm>
        </p:spPr>
        <p:txBody>
          <a:bodyPr>
            <a:noAutofit/>
          </a:bodyPr>
          <a:lstStyle>
            <a:lvl1pPr marL="0" marR="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sz="1599" b="0" i="0" baseline="0">
                <a:solidFill>
                  <a:schemeClr val="accent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marL="0" marR="0" lvl="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a:pPr>
            <a:r>
              <a:rPr lang="en-US" dirty="0" err="1"/>
              <a:t>email@tax.virginia.gov</a:t>
            </a:r>
            <a:endParaRPr lang="en-US" dirty="0"/>
          </a:p>
        </p:txBody>
      </p:sp>
      <p:sp>
        <p:nvSpPr>
          <p:cNvPr id="21" name="Content Placeholder 2"/>
          <p:cNvSpPr>
            <a:spLocks noGrp="1" noChangeAspect="1"/>
          </p:cNvSpPr>
          <p:nvPr>
            <p:ph idx="17" hasCustomPrompt="1"/>
          </p:nvPr>
        </p:nvSpPr>
        <p:spPr>
          <a:xfrm>
            <a:off x="7010400" y="1400783"/>
            <a:ext cx="1828800" cy="2740662"/>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Insert image here</a:t>
            </a:r>
          </a:p>
        </p:txBody>
      </p:sp>
      <p:sp>
        <p:nvSpPr>
          <p:cNvPr id="22" name="Content Placeholder 2"/>
          <p:cNvSpPr>
            <a:spLocks noGrp="1"/>
          </p:cNvSpPr>
          <p:nvPr>
            <p:ph idx="18" hasCustomPrompt="1"/>
          </p:nvPr>
        </p:nvSpPr>
        <p:spPr>
          <a:xfrm>
            <a:off x="6303264" y="4439903"/>
            <a:ext cx="3243072" cy="401964"/>
          </a:xfrm>
        </p:spPr>
        <p:txBody>
          <a:bodyPr>
            <a:noAutofit/>
          </a:bodyPr>
          <a:lstStyle>
            <a:lvl1pPr marL="0" indent="0" algn="ctr">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First &amp; Last Name</a:t>
            </a:r>
          </a:p>
        </p:txBody>
      </p:sp>
      <p:sp>
        <p:nvSpPr>
          <p:cNvPr id="23" name="Content Placeholder 2"/>
          <p:cNvSpPr>
            <a:spLocks noGrp="1"/>
          </p:cNvSpPr>
          <p:nvPr>
            <p:ph idx="19" hasCustomPrompt="1"/>
          </p:nvPr>
        </p:nvSpPr>
        <p:spPr>
          <a:xfrm>
            <a:off x="6303264" y="4908830"/>
            <a:ext cx="3243072" cy="267976"/>
          </a:xfrm>
        </p:spPr>
        <p:txBody>
          <a:bodyPr>
            <a:noAutofit/>
          </a:bodyPr>
          <a:lstStyle>
            <a:lvl1pPr marL="0" indent="0" algn="ctr">
              <a:lnSpc>
                <a:spcPts val="2131"/>
              </a:lnSpc>
              <a:spcBef>
                <a:spcPts val="0"/>
              </a:spcBef>
              <a:spcAft>
                <a:spcPts val="2131"/>
              </a:spcAft>
              <a:buNone/>
              <a:defRPr sz="1599" b="0" i="0" baseline="0">
                <a:solidFill>
                  <a:schemeClr val="tx2"/>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Title</a:t>
            </a:r>
          </a:p>
        </p:txBody>
      </p:sp>
      <p:sp>
        <p:nvSpPr>
          <p:cNvPr id="24" name="Content Placeholder 2"/>
          <p:cNvSpPr>
            <a:spLocks noGrp="1"/>
          </p:cNvSpPr>
          <p:nvPr>
            <p:ph idx="20" hasCustomPrompt="1"/>
          </p:nvPr>
        </p:nvSpPr>
        <p:spPr>
          <a:xfrm>
            <a:off x="6303264" y="5176806"/>
            <a:ext cx="3243072" cy="267976"/>
          </a:xfrm>
        </p:spPr>
        <p:txBody>
          <a:bodyPr>
            <a:noAutofit/>
          </a:bodyPr>
          <a:lstStyle>
            <a:lvl1pPr marL="0" marR="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sz="1599" b="0" i="0" baseline="0">
                <a:solidFill>
                  <a:schemeClr val="accent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marL="0" marR="0" lvl="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a:pPr>
            <a:r>
              <a:rPr lang="en-US" dirty="0" err="1"/>
              <a:t>email@tax.virginia.gov</a:t>
            </a:r>
            <a:endParaRPr lang="en-US" dirty="0"/>
          </a:p>
        </p:txBody>
      </p:sp>
    </p:spTree>
    <p:extLst>
      <p:ext uri="{BB962C8B-B14F-4D97-AF65-F5344CB8AC3E}">
        <p14:creationId xmlns:p14="http://schemas.microsoft.com/office/powerpoint/2010/main" val="3913981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Close 3">
    <p:spTree>
      <p:nvGrpSpPr>
        <p:cNvPr id="1" name=""/>
        <p:cNvGrpSpPr/>
        <p:nvPr/>
      </p:nvGrpSpPr>
      <p:grpSpPr>
        <a:xfrm>
          <a:off x="0" y="0"/>
          <a:ext cx="0" cy="0"/>
          <a:chOff x="0" y="0"/>
          <a:chExt cx="0" cy="0"/>
        </a:xfrm>
      </p:grpSpPr>
      <p:sp>
        <p:nvSpPr>
          <p:cNvPr id="3" name="Content Placeholder 2"/>
          <p:cNvSpPr>
            <a:spLocks noGrp="1" noChangeAspect="1"/>
          </p:cNvSpPr>
          <p:nvPr>
            <p:ph idx="1" hasCustomPrompt="1"/>
          </p:nvPr>
        </p:nvSpPr>
        <p:spPr>
          <a:xfrm>
            <a:off x="1316736" y="1376421"/>
            <a:ext cx="1828800" cy="2740662"/>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Insert image here</a:t>
            </a:r>
          </a:p>
        </p:txBody>
      </p:sp>
      <p:sp>
        <p:nvSpPr>
          <p:cNvPr id="7" name="Title Placeholder 1"/>
          <p:cNvSpPr>
            <a:spLocks noGrp="1"/>
          </p:cNvSpPr>
          <p:nvPr>
            <p:ph type="title" hasCustomPrompt="1"/>
          </p:nvPr>
        </p:nvSpPr>
        <p:spPr>
          <a:xfrm>
            <a:off x="609600" y="609036"/>
            <a:ext cx="10972800" cy="456777"/>
          </a:xfrm>
          <a:prstGeom prst="rect">
            <a:avLst/>
          </a:prstGeom>
        </p:spPr>
        <p:txBody>
          <a:bodyPr vert="horz" lIns="0" tIns="0" rIns="0" bIns="0" rtlCol="0" anchor="b" anchorCtr="0">
            <a:normAutofit/>
          </a:bodyPr>
          <a:lstStyle>
            <a:lvl1pPr algn="ct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1" hasCustomPrompt="1"/>
          </p:nvPr>
        </p:nvSpPr>
        <p:spPr>
          <a:xfrm>
            <a:off x="609600" y="4421601"/>
            <a:ext cx="3243072" cy="401964"/>
          </a:xfrm>
        </p:spPr>
        <p:txBody>
          <a:bodyPr>
            <a:noAutofit/>
          </a:bodyPr>
          <a:lstStyle>
            <a:lvl1pPr marL="0" indent="0" algn="ctr">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First &amp; Last Name</a:t>
            </a:r>
          </a:p>
        </p:txBody>
      </p:sp>
      <p:sp>
        <p:nvSpPr>
          <p:cNvPr id="13" name="Content Placeholder 2"/>
          <p:cNvSpPr>
            <a:spLocks noGrp="1"/>
          </p:cNvSpPr>
          <p:nvPr>
            <p:ph idx="14" hasCustomPrompt="1"/>
          </p:nvPr>
        </p:nvSpPr>
        <p:spPr>
          <a:xfrm>
            <a:off x="609600" y="4908830"/>
            <a:ext cx="3243072" cy="267976"/>
          </a:xfrm>
        </p:spPr>
        <p:txBody>
          <a:bodyPr>
            <a:noAutofit/>
          </a:bodyPr>
          <a:lstStyle>
            <a:lvl1pPr marL="0" indent="0" algn="ctr">
              <a:lnSpc>
                <a:spcPts val="2131"/>
              </a:lnSpc>
              <a:spcBef>
                <a:spcPts val="0"/>
              </a:spcBef>
              <a:spcAft>
                <a:spcPts val="2131"/>
              </a:spcAft>
              <a:buNone/>
              <a:defRPr sz="1599" b="0" i="0" baseline="0">
                <a:solidFill>
                  <a:schemeClr val="tx2"/>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Title</a:t>
            </a:r>
          </a:p>
        </p:txBody>
      </p:sp>
      <p:sp>
        <p:nvSpPr>
          <p:cNvPr id="14" name="Content Placeholder 2"/>
          <p:cNvSpPr>
            <a:spLocks noGrp="1"/>
          </p:cNvSpPr>
          <p:nvPr>
            <p:ph idx="16" hasCustomPrompt="1"/>
          </p:nvPr>
        </p:nvSpPr>
        <p:spPr>
          <a:xfrm>
            <a:off x="609600" y="5176806"/>
            <a:ext cx="3243072" cy="267976"/>
          </a:xfrm>
        </p:spPr>
        <p:txBody>
          <a:bodyPr>
            <a:noAutofit/>
          </a:bodyPr>
          <a:lstStyle>
            <a:lvl1pPr marL="0" marR="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sz="1599" b="0" i="0" baseline="0">
                <a:solidFill>
                  <a:schemeClr val="accent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marL="0" marR="0" lvl="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a:pPr>
            <a:r>
              <a:rPr lang="en-US" dirty="0" err="1"/>
              <a:t>email@tax.virginia.gov</a:t>
            </a:r>
            <a:endParaRPr lang="en-US" dirty="0"/>
          </a:p>
        </p:txBody>
      </p:sp>
      <p:sp>
        <p:nvSpPr>
          <p:cNvPr id="21" name="Content Placeholder 2"/>
          <p:cNvSpPr>
            <a:spLocks noGrp="1" noChangeAspect="1"/>
          </p:cNvSpPr>
          <p:nvPr>
            <p:ph idx="17" hasCustomPrompt="1"/>
          </p:nvPr>
        </p:nvSpPr>
        <p:spPr>
          <a:xfrm>
            <a:off x="5181600" y="1394723"/>
            <a:ext cx="1828800" cy="2740662"/>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Insert image here</a:t>
            </a:r>
          </a:p>
        </p:txBody>
      </p:sp>
      <p:sp>
        <p:nvSpPr>
          <p:cNvPr id="22" name="Content Placeholder 2"/>
          <p:cNvSpPr>
            <a:spLocks noGrp="1"/>
          </p:cNvSpPr>
          <p:nvPr>
            <p:ph idx="18" hasCustomPrompt="1"/>
          </p:nvPr>
        </p:nvSpPr>
        <p:spPr>
          <a:xfrm>
            <a:off x="4474464" y="4439903"/>
            <a:ext cx="3243072" cy="401964"/>
          </a:xfrm>
        </p:spPr>
        <p:txBody>
          <a:bodyPr>
            <a:noAutofit/>
          </a:bodyPr>
          <a:lstStyle>
            <a:lvl1pPr marL="0" indent="0" algn="ctr">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First &amp; Last Name</a:t>
            </a:r>
          </a:p>
        </p:txBody>
      </p:sp>
      <p:sp>
        <p:nvSpPr>
          <p:cNvPr id="23" name="Content Placeholder 2"/>
          <p:cNvSpPr>
            <a:spLocks noGrp="1"/>
          </p:cNvSpPr>
          <p:nvPr>
            <p:ph idx="19" hasCustomPrompt="1"/>
          </p:nvPr>
        </p:nvSpPr>
        <p:spPr>
          <a:xfrm>
            <a:off x="4474464" y="4908830"/>
            <a:ext cx="3243072" cy="267976"/>
          </a:xfrm>
        </p:spPr>
        <p:txBody>
          <a:bodyPr>
            <a:noAutofit/>
          </a:bodyPr>
          <a:lstStyle>
            <a:lvl1pPr marL="0" indent="0" algn="ctr">
              <a:lnSpc>
                <a:spcPts val="2131"/>
              </a:lnSpc>
              <a:spcBef>
                <a:spcPts val="0"/>
              </a:spcBef>
              <a:spcAft>
                <a:spcPts val="2131"/>
              </a:spcAft>
              <a:buNone/>
              <a:defRPr sz="1599" b="0" i="0" baseline="0">
                <a:solidFill>
                  <a:schemeClr val="tx2"/>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Title</a:t>
            </a:r>
          </a:p>
        </p:txBody>
      </p:sp>
      <p:sp>
        <p:nvSpPr>
          <p:cNvPr id="24" name="Content Placeholder 2"/>
          <p:cNvSpPr>
            <a:spLocks noGrp="1"/>
          </p:cNvSpPr>
          <p:nvPr>
            <p:ph idx="20" hasCustomPrompt="1"/>
          </p:nvPr>
        </p:nvSpPr>
        <p:spPr>
          <a:xfrm>
            <a:off x="4474464" y="5176806"/>
            <a:ext cx="3243072" cy="267976"/>
          </a:xfrm>
        </p:spPr>
        <p:txBody>
          <a:bodyPr>
            <a:noAutofit/>
          </a:bodyPr>
          <a:lstStyle>
            <a:lvl1pPr marL="0" marR="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sz="1599" b="0" i="0" baseline="0">
                <a:solidFill>
                  <a:schemeClr val="accent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marL="0" marR="0" lvl="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a:pPr>
            <a:r>
              <a:rPr lang="en-US" dirty="0" err="1"/>
              <a:t>email@tax.virginia.gov</a:t>
            </a:r>
            <a:endParaRPr lang="en-US" dirty="0"/>
          </a:p>
        </p:txBody>
      </p:sp>
      <p:sp>
        <p:nvSpPr>
          <p:cNvPr id="25" name="Content Placeholder 2"/>
          <p:cNvSpPr>
            <a:spLocks noGrp="1" noChangeAspect="1"/>
          </p:cNvSpPr>
          <p:nvPr>
            <p:ph idx="21" hasCustomPrompt="1"/>
          </p:nvPr>
        </p:nvSpPr>
        <p:spPr>
          <a:xfrm>
            <a:off x="9046464" y="1376421"/>
            <a:ext cx="1828800" cy="2740662"/>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Insert image here</a:t>
            </a:r>
          </a:p>
        </p:txBody>
      </p:sp>
      <p:sp>
        <p:nvSpPr>
          <p:cNvPr id="26" name="Content Placeholder 2"/>
          <p:cNvSpPr>
            <a:spLocks noGrp="1"/>
          </p:cNvSpPr>
          <p:nvPr>
            <p:ph idx="22" hasCustomPrompt="1"/>
          </p:nvPr>
        </p:nvSpPr>
        <p:spPr>
          <a:xfrm>
            <a:off x="8339328" y="4421601"/>
            <a:ext cx="3243072" cy="401964"/>
          </a:xfrm>
        </p:spPr>
        <p:txBody>
          <a:bodyPr>
            <a:noAutofit/>
          </a:bodyPr>
          <a:lstStyle>
            <a:lvl1pPr marL="0" indent="0" algn="ctr">
              <a:lnSpc>
                <a:spcPts val="3197"/>
              </a:lnSpc>
              <a:spcBef>
                <a:spcPts val="0"/>
              </a:spcBef>
              <a:spcAft>
                <a:spcPts val="3197"/>
              </a:spcAft>
              <a:buNone/>
              <a:defRPr b="0" i="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First &amp; Last Name</a:t>
            </a:r>
          </a:p>
        </p:txBody>
      </p:sp>
      <p:sp>
        <p:nvSpPr>
          <p:cNvPr id="27" name="Content Placeholder 2"/>
          <p:cNvSpPr>
            <a:spLocks noGrp="1"/>
          </p:cNvSpPr>
          <p:nvPr>
            <p:ph idx="23" hasCustomPrompt="1"/>
          </p:nvPr>
        </p:nvSpPr>
        <p:spPr>
          <a:xfrm>
            <a:off x="8339328" y="4908830"/>
            <a:ext cx="3243072" cy="267976"/>
          </a:xfrm>
        </p:spPr>
        <p:txBody>
          <a:bodyPr>
            <a:noAutofit/>
          </a:bodyPr>
          <a:lstStyle>
            <a:lvl1pPr marL="0" indent="0" algn="ctr">
              <a:lnSpc>
                <a:spcPts val="2131"/>
              </a:lnSpc>
              <a:spcBef>
                <a:spcPts val="0"/>
              </a:spcBef>
              <a:spcAft>
                <a:spcPts val="2131"/>
              </a:spcAft>
              <a:buNone/>
              <a:defRPr sz="1599" b="0" i="0" baseline="0">
                <a:solidFill>
                  <a:schemeClr val="tx2"/>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Title</a:t>
            </a:r>
          </a:p>
        </p:txBody>
      </p:sp>
      <p:sp>
        <p:nvSpPr>
          <p:cNvPr id="28" name="Content Placeholder 2"/>
          <p:cNvSpPr>
            <a:spLocks noGrp="1"/>
          </p:cNvSpPr>
          <p:nvPr>
            <p:ph idx="24" hasCustomPrompt="1"/>
          </p:nvPr>
        </p:nvSpPr>
        <p:spPr>
          <a:xfrm>
            <a:off x="8339328" y="5176806"/>
            <a:ext cx="3243072" cy="267976"/>
          </a:xfrm>
        </p:spPr>
        <p:txBody>
          <a:bodyPr>
            <a:noAutofit/>
          </a:bodyPr>
          <a:lstStyle>
            <a:lvl1pPr marL="0" marR="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sz="1599" b="0" i="0" baseline="0">
                <a:solidFill>
                  <a:schemeClr val="accent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marL="0" marR="0" lvl="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a:pPr>
            <a:r>
              <a:rPr lang="en-US" dirty="0" err="1"/>
              <a:t>email@tax.virginia.gov</a:t>
            </a:r>
            <a:endParaRPr lang="en-US" dirty="0"/>
          </a:p>
        </p:txBody>
      </p:sp>
    </p:spTree>
    <p:extLst>
      <p:ext uri="{BB962C8B-B14F-4D97-AF65-F5344CB8AC3E}">
        <p14:creationId xmlns:p14="http://schemas.microsoft.com/office/powerpoint/2010/main" val="23851446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2131626"/>
            <a:ext cx="10972800" cy="3349698"/>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6" name="Content Placeholder 5"/>
          <p:cNvSpPr>
            <a:spLocks noGrp="1"/>
          </p:cNvSpPr>
          <p:nvPr>
            <p:ph sz="quarter" idx="15"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Tree>
    <p:extLst>
      <p:ext uri="{BB962C8B-B14F-4D97-AF65-F5344CB8AC3E}">
        <p14:creationId xmlns:p14="http://schemas.microsoft.com/office/powerpoint/2010/main" val="1627456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able of Contents 2">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1219200" y="1218072"/>
            <a:ext cx="97536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cxnSp>
        <p:nvCxnSpPr>
          <p:cNvPr id="9" name="Straight Connector 8"/>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
        <p:nvSpPr>
          <p:cNvPr id="8" name="Content Placeholder 2"/>
          <p:cNvSpPr>
            <a:spLocks noGrp="1"/>
          </p:cNvSpPr>
          <p:nvPr>
            <p:ph idx="1" hasCustomPrompt="1"/>
          </p:nvPr>
        </p:nvSpPr>
        <p:spPr>
          <a:xfrm>
            <a:off x="1219200" y="1985456"/>
            <a:ext cx="4572000" cy="3045180"/>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baseline="0">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436144" indent="-609036">
              <a:lnSpc>
                <a:spcPts val="3197"/>
              </a:lnSpc>
              <a:spcBef>
                <a:spcPts val="799"/>
              </a:spcBef>
              <a:buFont typeface="+mj-lt"/>
              <a:buAutoNum type="arabicPeriod"/>
              <a:defRPr baseline="0">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p:txBody>
      </p:sp>
      <p:sp>
        <p:nvSpPr>
          <p:cNvPr id="11" name="Content Placeholder 2"/>
          <p:cNvSpPr>
            <a:spLocks noGrp="1"/>
          </p:cNvSpPr>
          <p:nvPr>
            <p:ph idx="11" hasCustomPrompt="1"/>
          </p:nvPr>
        </p:nvSpPr>
        <p:spPr>
          <a:xfrm>
            <a:off x="6400800" y="1985456"/>
            <a:ext cx="4572000" cy="3045180"/>
          </a:xfrm>
        </p:spPr>
        <p:txBody>
          <a:bodyPr>
            <a:noAutofit/>
          </a:bodyPr>
          <a:lstStyle>
            <a:lvl1pPr marL="609036" indent="-609036">
              <a:lnSpc>
                <a:spcPts val="3197"/>
              </a:lnSpc>
              <a:spcBef>
                <a:spcPts val="799"/>
              </a:spcBef>
              <a:buFont typeface="+mj-lt"/>
              <a:buAutoNum type="arabicPeriod" startAt="7"/>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baseline="0">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436144" indent="-609036">
              <a:lnSpc>
                <a:spcPts val="3197"/>
              </a:lnSpc>
              <a:spcBef>
                <a:spcPts val="799"/>
              </a:spcBef>
              <a:buFont typeface="+mj-lt"/>
              <a:buAutoNum type="arabicPeriod"/>
              <a:defRPr baseline="0">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p:txBody>
      </p:sp>
    </p:spTree>
    <p:extLst>
      <p:ext uri="{BB962C8B-B14F-4D97-AF65-F5344CB8AC3E}">
        <p14:creationId xmlns:p14="http://schemas.microsoft.com/office/powerpoint/2010/main" val="173601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219200" y="1218072"/>
            <a:ext cx="9753600" cy="1827108"/>
          </a:xfrm>
        </p:spPr>
        <p:txBody>
          <a:bodyPr anchor="b">
            <a:noAutofit/>
          </a:bodyPr>
          <a:lstStyle>
            <a:lvl1pPr algn="l">
              <a:lnSpc>
                <a:spcPts val="7193"/>
              </a:lnSpc>
              <a:defRPr sz="6394" b="1" i="0" baseline="0">
                <a:solidFill>
                  <a:schemeClr val="bg1"/>
                </a:solidFill>
                <a:latin typeface="Calibri" charset="0"/>
                <a:ea typeface="Calibri" charset="0"/>
                <a:cs typeface="Calibri" charset="0"/>
              </a:defRPr>
            </a:lvl1pPr>
          </a:lstStyle>
          <a:p>
            <a:r>
              <a:rPr lang="en-US" dirty="0"/>
              <a:t>Section Title</a:t>
            </a:r>
          </a:p>
        </p:txBody>
      </p:sp>
      <p:sp>
        <p:nvSpPr>
          <p:cNvPr id="3" name="Subtitle 2"/>
          <p:cNvSpPr>
            <a:spLocks noGrp="1"/>
          </p:cNvSpPr>
          <p:nvPr>
            <p:ph type="subTitle" idx="1" hasCustomPrompt="1"/>
          </p:nvPr>
        </p:nvSpPr>
        <p:spPr>
          <a:xfrm>
            <a:off x="1219200" y="3197439"/>
            <a:ext cx="9753600" cy="1218072"/>
          </a:xfrm>
        </p:spPr>
        <p:txBody>
          <a:bodyPr>
            <a:noAutofit/>
          </a:bodyPr>
          <a:lstStyle>
            <a:lvl1pPr marL="0" indent="0" algn="l">
              <a:lnSpc>
                <a:spcPts val="4796"/>
              </a:lnSpc>
              <a:spcBef>
                <a:spcPts val="0"/>
              </a:spcBef>
              <a:buNone/>
              <a:defRPr sz="3996" b="0" i="0" baseline="0">
                <a:solidFill>
                  <a:schemeClr val="bg1"/>
                </a:solidFill>
                <a:latin typeface="Calibri" charset="0"/>
                <a:ea typeface="Calibri" charset="0"/>
                <a:cs typeface="Calibri" charset="0"/>
              </a:defRPr>
            </a:lvl1pPr>
            <a:lvl2pPr marL="456777" indent="0" algn="ctr">
              <a:buNone/>
              <a:defRPr sz="1998"/>
            </a:lvl2pPr>
            <a:lvl3pPr marL="913554" indent="0" algn="ctr">
              <a:buNone/>
              <a:defRPr sz="1798"/>
            </a:lvl3pPr>
            <a:lvl4pPr marL="1370331" indent="0" algn="ctr">
              <a:buNone/>
              <a:defRPr sz="1599"/>
            </a:lvl4pPr>
            <a:lvl5pPr marL="1827108" indent="0" algn="ctr">
              <a:buNone/>
              <a:defRPr sz="1599"/>
            </a:lvl5pPr>
            <a:lvl6pPr marL="2283885" indent="0" algn="ctr">
              <a:buNone/>
              <a:defRPr sz="1599"/>
            </a:lvl6pPr>
            <a:lvl7pPr marL="2740663" indent="0" algn="ctr">
              <a:buNone/>
              <a:defRPr sz="1599"/>
            </a:lvl7pPr>
            <a:lvl8pPr marL="3197440" indent="0" algn="ctr">
              <a:buNone/>
              <a:defRPr sz="1599"/>
            </a:lvl8pPr>
            <a:lvl9pPr marL="3654217" indent="0" algn="ctr">
              <a:buNone/>
              <a:defRPr sz="1599"/>
            </a:lvl9pPr>
          </a:lstStyle>
          <a:p>
            <a:r>
              <a:rPr lang="en-US" dirty="0"/>
              <a:t>Section subtitle</a:t>
            </a:r>
          </a:p>
        </p:txBody>
      </p:sp>
      <p:pic>
        <p:nvPicPr>
          <p:cNvPr id="8" name="Picture 7"/>
          <p:cNvPicPr>
            <a:picLocks noChangeAspect="1"/>
          </p:cNvPicPr>
          <p:nvPr/>
        </p:nvPicPr>
        <p:blipFill>
          <a:blip r:embed="rId2">
            <a:alphaModFix amt="70000"/>
            <a:extLst>
              <a:ext uri="{28A0092B-C50C-407E-A947-70E740481C1C}">
                <a14:useLocalDpi xmlns:a14="http://schemas.microsoft.com/office/drawing/2010/main" val="0"/>
              </a:ext>
            </a:extLst>
          </a:blip>
          <a:stretch>
            <a:fillRect/>
          </a:stretch>
        </p:blipFill>
        <p:spPr>
          <a:xfrm>
            <a:off x="9973056" y="6195035"/>
            <a:ext cx="1609344" cy="401964"/>
          </a:xfrm>
          <a:prstGeom prst="rect">
            <a:avLst/>
          </a:prstGeom>
          <a:solidFill>
            <a:schemeClr val="accent1"/>
          </a:solidFill>
        </p:spPr>
      </p:pic>
      <p:cxnSp>
        <p:nvCxnSpPr>
          <p:cNvPr id="11" name="Straight Connector 10"/>
          <p:cNvCxnSpPr/>
          <p:nvPr/>
        </p:nvCxnSpPr>
        <p:spPr>
          <a:xfrm>
            <a:off x="0" y="5940799"/>
            <a:ext cx="12192000" cy="0"/>
          </a:xfrm>
          <a:prstGeom prst="line">
            <a:avLst/>
          </a:prstGeom>
          <a:ln w="1270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360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2131626"/>
            <a:ext cx="10972800" cy="3349698"/>
          </a:xfrm>
        </p:spPr>
        <p:txBody>
          <a:bodyPr>
            <a:noAutofit/>
          </a:bodyPr>
          <a:lstStyle>
            <a:lvl1pPr marL="0" indent="0">
              <a:lnSpc>
                <a:spcPts val="3197"/>
              </a:lnSpc>
              <a:spcBef>
                <a:spcPts val="0"/>
              </a:spcBef>
              <a:spcAft>
                <a:spcPts val="3197"/>
              </a:spcAft>
              <a:buNone/>
              <a:defRPr b="0" i="0" baseline="0">
                <a:solidFill>
                  <a:schemeClr val="tx1"/>
                </a:solidFill>
                <a:latin typeface="Calibri" charset="0"/>
                <a:ea typeface="Calibri" charset="0"/>
                <a:cs typeface="Calibri" charset="0"/>
              </a:defRPr>
            </a:lvl1pPr>
            <a:lvl2pPr marL="1218072">
              <a:lnSpc>
                <a:spcPts val="3197"/>
              </a:lnSpc>
              <a:spcBef>
                <a:spcPts val="799"/>
              </a:spcBef>
              <a:defRPr>
                <a:solidFill>
                  <a:schemeClr val="tx1"/>
                </a:solidFill>
                <a:latin typeface="+mn-lt"/>
              </a:defRPr>
            </a:lvl2pPr>
            <a:lvl3pPr marL="1827108">
              <a:lnSpc>
                <a:spcPts val="3197"/>
              </a:lnSpc>
              <a:spcBef>
                <a:spcPts val="799"/>
              </a:spcBef>
              <a:defRPr>
                <a:solidFill>
                  <a:schemeClr val="tx1"/>
                </a:solidFill>
                <a:latin typeface="+mn-lt"/>
              </a:defRPr>
            </a:lvl3pPr>
            <a:lvl4pPr marL="2436144">
              <a:lnSpc>
                <a:spcPts val="3197"/>
              </a:lnSpc>
              <a:spcBef>
                <a:spcPts val="799"/>
              </a:spcBef>
              <a:defRPr>
                <a:solidFill>
                  <a:schemeClr val="tx1"/>
                </a:solidFill>
                <a:latin typeface="+mn-lt"/>
              </a:defRPr>
            </a:lvl4pPr>
            <a:lvl5pPr marL="3045181">
              <a:lnSpc>
                <a:spcPts val="3197"/>
              </a:lnSpc>
              <a:spcBef>
                <a:spcPts val="799"/>
              </a:spcBef>
              <a:defRPr>
                <a:solidFill>
                  <a:schemeClr val="tx1"/>
                </a:solidFill>
                <a:latin typeface="+mn-lt"/>
              </a:defRPr>
            </a:lvl5pPr>
          </a:lstStyle>
          <a:p>
            <a:pPr lvl="0"/>
            <a:r>
              <a:rPr lang="en-US" dirty="0"/>
              <a:t>Type something…</a:t>
            </a:r>
          </a:p>
        </p:txBody>
      </p:sp>
      <p:sp>
        <p:nvSpPr>
          <p:cNvPr id="15"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1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6" name="Content Placeholder 5"/>
          <p:cNvSpPr>
            <a:spLocks noGrp="1"/>
          </p:cNvSpPr>
          <p:nvPr>
            <p:ph sz="quarter" idx="15"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Tree>
    <p:extLst>
      <p:ext uri="{BB962C8B-B14F-4D97-AF65-F5344CB8AC3E}">
        <p14:creationId xmlns:p14="http://schemas.microsoft.com/office/powerpoint/2010/main" val="3961294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ullet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2131626"/>
            <a:ext cx="10972800" cy="3349698"/>
          </a:xfrm>
        </p:spPr>
        <p:txBody>
          <a:bodyPr>
            <a:noAutofit/>
          </a:bodyPr>
          <a:lstStyle>
            <a:lvl1pPr marL="609036" indent="-609036">
              <a:lnSpc>
                <a:spcPts val="3197"/>
              </a:lnSpc>
              <a:spcBef>
                <a:spcPts val="799"/>
              </a:spcBef>
              <a:defRPr b="0" i="0">
                <a:solidFill>
                  <a:schemeClr val="tx1"/>
                </a:solidFill>
                <a:latin typeface="Calibri" charset="0"/>
                <a:ea typeface="Calibri" charset="0"/>
                <a:cs typeface="Calibri" charset="0"/>
              </a:defRPr>
            </a:lvl1pPr>
            <a:lvl2pPr marL="1218072" indent="-609036">
              <a:lnSpc>
                <a:spcPts val="3197"/>
              </a:lnSpc>
              <a:spcBef>
                <a:spcPts val="799"/>
              </a:spcBef>
              <a:defRPr>
                <a:solidFill>
                  <a:schemeClr val="tx1"/>
                </a:solidFill>
                <a:latin typeface="+mn-lt"/>
              </a:defRPr>
            </a:lvl2pPr>
            <a:lvl3pPr marL="1827108" indent="-609036">
              <a:lnSpc>
                <a:spcPts val="3197"/>
              </a:lnSpc>
              <a:spcBef>
                <a:spcPts val="799"/>
              </a:spcBef>
              <a:defRPr>
                <a:solidFill>
                  <a:schemeClr val="tx1"/>
                </a:solidFill>
                <a:latin typeface="+mn-lt"/>
              </a:defRPr>
            </a:lvl3pPr>
            <a:lvl4pPr marL="2436144" indent="-609036">
              <a:lnSpc>
                <a:spcPts val="3197"/>
              </a:lnSpc>
              <a:spcBef>
                <a:spcPts val="799"/>
              </a:spcBef>
              <a:defRPr>
                <a:solidFill>
                  <a:schemeClr val="tx1"/>
                </a:solidFill>
                <a:latin typeface="+mn-lt"/>
              </a:defRPr>
            </a:lvl4pPr>
            <a:lvl5pPr marL="3045181" indent="-609036">
              <a:lnSpc>
                <a:spcPts val="3197"/>
              </a:lnSpc>
              <a:spcBef>
                <a:spcPts val="799"/>
              </a:spcBef>
              <a:defRPr>
                <a:solidFill>
                  <a:schemeClr val="tx1"/>
                </a:solidFill>
                <a:latin typeface="+mn-lt"/>
              </a:defRPr>
            </a:lvl5pPr>
          </a:lstStyle>
          <a:p>
            <a:pPr lvl="0"/>
            <a:r>
              <a:rPr lang="en-US" dirty="0"/>
              <a:t>Type something…</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8" name="Content Placeholder 5"/>
          <p:cNvSpPr>
            <a:spLocks noGrp="1"/>
          </p:cNvSpPr>
          <p:nvPr>
            <p:ph sz="quarter" idx="15"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Tree>
    <p:extLst>
      <p:ext uri="{BB962C8B-B14F-4D97-AF65-F5344CB8AC3E}">
        <p14:creationId xmlns:p14="http://schemas.microsoft.com/office/powerpoint/2010/main" val="87564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Numbers">
    <p:spTree>
      <p:nvGrpSpPr>
        <p:cNvPr id="1" name=""/>
        <p:cNvGrpSpPr/>
        <p:nvPr/>
      </p:nvGrpSpPr>
      <p:grpSpPr>
        <a:xfrm>
          <a:off x="0" y="0"/>
          <a:ext cx="0" cy="0"/>
          <a:chOff x="0" y="0"/>
          <a:chExt cx="0" cy="0"/>
        </a:xfrm>
      </p:grpSpPr>
      <p:sp>
        <p:nvSpPr>
          <p:cNvPr id="1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
        <p:nvSpPr>
          <p:cNvPr id="7"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8" name="Content Placeholder 5"/>
          <p:cNvSpPr>
            <a:spLocks noGrp="1"/>
          </p:cNvSpPr>
          <p:nvPr>
            <p:ph sz="quarter" idx="15"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9" name="Content Placeholder 2"/>
          <p:cNvSpPr>
            <a:spLocks noGrp="1"/>
          </p:cNvSpPr>
          <p:nvPr>
            <p:ph idx="16" hasCustomPrompt="1"/>
          </p:nvPr>
        </p:nvSpPr>
        <p:spPr>
          <a:xfrm>
            <a:off x="609600" y="2131626"/>
            <a:ext cx="10972800" cy="3349698"/>
          </a:xfrm>
        </p:spPr>
        <p:txBody>
          <a:bodyPr>
            <a:noAutofit/>
          </a:bodyPr>
          <a:lstStyle>
            <a:lvl1pPr marL="609036" indent="-609036">
              <a:lnSpc>
                <a:spcPts val="3197"/>
              </a:lnSpc>
              <a:spcBef>
                <a:spcPts val="799"/>
              </a:spcBef>
              <a:buFont typeface="+mj-lt"/>
              <a:buAutoNum type="arabicPeriod"/>
              <a:defRPr b="0" i="0">
                <a:solidFill>
                  <a:schemeClr val="tx1"/>
                </a:solidFill>
                <a:latin typeface="Calibri" charset="0"/>
                <a:ea typeface="Calibri" charset="0"/>
                <a:cs typeface="Calibri" charset="0"/>
              </a:defRPr>
            </a:lvl1pPr>
            <a:lvl2pPr marL="1218072" indent="-609036">
              <a:lnSpc>
                <a:spcPts val="3197"/>
              </a:lnSpc>
              <a:spcBef>
                <a:spcPts val="799"/>
              </a:spcBef>
              <a:buFont typeface="+mj-lt"/>
              <a:buAutoNum type="alphaLcPeriod"/>
              <a:defRPr>
                <a:solidFill>
                  <a:schemeClr val="tx1"/>
                </a:solidFill>
                <a:latin typeface="+mn-lt"/>
              </a:defRPr>
            </a:lvl2pPr>
            <a:lvl3pPr marL="1827108" indent="-609036">
              <a:lnSpc>
                <a:spcPts val="3197"/>
              </a:lnSpc>
              <a:spcBef>
                <a:spcPts val="799"/>
              </a:spcBef>
              <a:buFont typeface="+mj-lt"/>
              <a:buAutoNum type="romanLcPeriod"/>
              <a:defRPr>
                <a:solidFill>
                  <a:schemeClr val="tx1"/>
                </a:solidFill>
                <a:latin typeface="+mn-lt"/>
              </a:defRPr>
            </a:lvl3pPr>
            <a:lvl4pPr marL="2679759" indent="-609036">
              <a:lnSpc>
                <a:spcPts val="3197"/>
              </a:lnSpc>
              <a:spcBef>
                <a:spcPts val="799"/>
              </a:spcBef>
              <a:buFont typeface="+mj-lt"/>
              <a:buAutoNum type="arabicPeriod"/>
              <a:defRPr>
                <a:solidFill>
                  <a:schemeClr val="tx1"/>
                </a:solidFill>
                <a:latin typeface="+mn-lt"/>
              </a:defRPr>
            </a:lvl4pPr>
            <a:lvl5pPr marL="3288795" indent="-609036">
              <a:lnSpc>
                <a:spcPts val="3197"/>
              </a:lnSpc>
              <a:spcBef>
                <a:spcPts val="799"/>
              </a:spcBef>
              <a:buFont typeface="+mj-lt"/>
              <a:buAutoNum type="arabicPeriod"/>
              <a:defRPr>
                <a:solidFill>
                  <a:schemeClr val="tx1"/>
                </a:solidFill>
                <a:latin typeface="+mn-lt"/>
              </a:defRPr>
            </a:lvl5pPr>
          </a:lstStyle>
          <a:p>
            <a:pPr lvl="0"/>
            <a:r>
              <a:rPr lang="en-US" dirty="0"/>
              <a:t>Type something…</a:t>
            </a:r>
          </a:p>
          <a:p>
            <a:pPr lvl="1"/>
            <a:r>
              <a:rPr lang="en-US" dirty="0"/>
              <a:t>Level 2</a:t>
            </a:r>
          </a:p>
          <a:p>
            <a:pPr lvl="2"/>
            <a:r>
              <a:rPr lang="en-US" dirty="0"/>
              <a:t>Level 3</a:t>
            </a:r>
          </a:p>
        </p:txBody>
      </p:sp>
    </p:spTree>
    <p:extLst>
      <p:ext uri="{BB962C8B-B14F-4D97-AF65-F5344CB8AC3E}">
        <p14:creationId xmlns:p14="http://schemas.microsoft.com/office/powerpoint/2010/main" val="3933646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Content Placeholder 5"/>
          <p:cNvSpPr>
            <a:spLocks noGrp="1"/>
          </p:cNvSpPr>
          <p:nvPr>
            <p:ph sz="quarter" idx="17" hasCustomPrompt="1"/>
          </p:nvPr>
        </p:nvSpPr>
        <p:spPr>
          <a:xfrm>
            <a:off x="609600" y="304518"/>
            <a:ext cx="10363200" cy="401964"/>
          </a:xfrm>
        </p:spPr>
        <p:txBody>
          <a:bodyPr/>
          <a:lstStyle>
            <a:lvl1pPr marL="0" indent="0">
              <a:spcBef>
                <a:spcPts val="0"/>
              </a:spcBef>
              <a:buNone/>
              <a:defRPr sz="2398" b="1" i="0" baseline="0">
                <a:solidFill>
                  <a:schemeClr val="bg1"/>
                </a:solidFill>
                <a:latin typeface="Calibri" charset="0"/>
                <a:ea typeface="Calibri" charset="0"/>
                <a:cs typeface="Calibri" charset="0"/>
              </a:defRPr>
            </a:lvl1pPr>
          </a:lstStyle>
          <a:p>
            <a:pPr lvl="0"/>
            <a:r>
              <a:rPr lang="en-US" dirty="0"/>
              <a:t>Section Title</a:t>
            </a:r>
          </a:p>
        </p:txBody>
      </p:sp>
      <p:sp>
        <p:nvSpPr>
          <p:cNvPr id="8" name="Title Placeholder 1"/>
          <p:cNvSpPr>
            <a:spLocks noGrp="1"/>
          </p:cNvSpPr>
          <p:nvPr>
            <p:ph type="title" hasCustomPrompt="1"/>
          </p:nvPr>
        </p:nvSpPr>
        <p:spPr>
          <a:xfrm>
            <a:off x="609600" y="1370331"/>
            <a:ext cx="10972800" cy="456777"/>
          </a:xfrm>
          <a:prstGeom prst="rect">
            <a:avLst/>
          </a:prstGeom>
        </p:spPr>
        <p:txBody>
          <a:bodyPr vert="horz" lIns="0" tIns="0" rIns="0" bIns="0" rtlCol="0" anchor="b" anchorCtr="0">
            <a:normAutofit/>
          </a:bodyPr>
          <a:lstStyle>
            <a:lvl1pPr>
              <a:lnSpc>
                <a:spcPts val="3597"/>
              </a:lnSpc>
              <a:defRPr sz="3197">
                <a:solidFill>
                  <a:schemeClr val="accent1"/>
                </a:solidFill>
              </a:defRPr>
            </a:lvl1pPr>
          </a:lstStyle>
          <a:p>
            <a:r>
              <a:rPr lang="en-US" dirty="0"/>
              <a:t>Page Title</a:t>
            </a:r>
          </a:p>
        </p:txBody>
      </p:sp>
      <p:sp>
        <p:nvSpPr>
          <p:cNvPr id="9"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Autofit/>
          </a:bodyPr>
          <a:lstStyle>
            <a:lvl1pPr algn="r">
              <a:lnSpc>
                <a:spcPts val="2398"/>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spTree>
    <p:extLst>
      <p:ext uri="{BB962C8B-B14F-4D97-AF65-F5344CB8AC3E}">
        <p14:creationId xmlns:p14="http://schemas.microsoft.com/office/powerpoint/2010/main" val="405955055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p:cNvSpPr/>
          <p:nvPr/>
        </p:nvSpPr>
        <p:spPr>
          <a:xfrm>
            <a:off x="0" y="0"/>
            <a:ext cx="12192000" cy="9135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398" dirty="0"/>
          </a:p>
        </p:txBody>
      </p:sp>
      <p:sp>
        <p:nvSpPr>
          <p:cNvPr id="2" name="Title Placeholder 1"/>
          <p:cNvSpPr>
            <a:spLocks noGrp="1"/>
          </p:cNvSpPr>
          <p:nvPr>
            <p:ph type="title"/>
          </p:nvPr>
        </p:nvSpPr>
        <p:spPr>
          <a:xfrm>
            <a:off x="609600" y="304518"/>
            <a:ext cx="10363200" cy="401964"/>
          </a:xfrm>
          <a:prstGeom prst="rect">
            <a:avLst/>
          </a:prstGeom>
        </p:spPr>
        <p:txBody>
          <a:bodyPr vert="horz" lIns="0" tIns="0" rIns="0" bIns="0" rtlCol="0" anchor="ctr">
            <a:noAutofit/>
          </a:bodyPr>
          <a:lstStyle/>
          <a:p>
            <a:r>
              <a:rPr lang="en-US" dirty="0"/>
              <a:t>Section Title</a:t>
            </a:r>
          </a:p>
        </p:txBody>
      </p:sp>
      <p:sp>
        <p:nvSpPr>
          <p:cNvPr id="3" name="Text Placeholder 2"/>
          <p:cNvSpPr>
            <a:spLocks noGrp="1"/>
          </p:cNvSpPr>
          <p:nvPr>
            <p:ph type="body" idx="1"/>
          </p:nvPr>
        </p:nvSpPr>
        <p:spPr>
          <a:xfrm>
            <a:off x="609600" y="1218073"/>
            <a:ext cx="10972800" cy="4104121"/>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2" name="Straight Connector 21"/>
          <p:cNvCxnSpPr/>
          <p:nvPr/>
        </p:nvCxnSpPr>
        <p:spPr>
          <a:xfrm>
            <a:off x="0" y="5940799"/>
            <a:ext cx="12192000" cy="0"/>
          </a:xfrm>
          <a:prstGeom prst="line">
            <a:avLst/>
          </a:prstGeom>
          <a:ln w="12700">
            <a:solidFill>
              <a:srgbClr val="E0E0E0"/>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2"/>
          </p:nvPr>
        </p:nvSpPr>
        <p:spPr>
          <a:xfrm>
            <a:off x="609600" y="5940799"/>
            <a:ext cx="5486400" cy="913554"/>
          </a:xfrm>
          <a:prstGeom prst="rect">
            <a:avLst/>
          </a:prstGeom>
        </p:spPr>
        <p:txBody>
          <a:bodyPr vert="horz" lIns="0" tIns="0" rIns="0" bIns="0" rtlCol="0" anchor="ctr"/>
          <a:lstStyle>
            <a:lvl1pPr algn="l">
              <a:defRPr sz="1599">
                <a:solidFill>
                  <a:schemeClr val="tx2"/>
                </a:solidFill>
              </a:defRPr>
            </a:lvl1pPr>
          </a:lstStyle>
          <a:p>
            <a:endParaRPr lang="en-US" dirty="0"/>
          </a:p>
        </p:txBody>
      </p:sp>
      <p:sp>
        <p:nvSpPr>
          <p:cNvPr id="6" name="Slide Number Placeholder 5"/>
          <p:cNvSpPr>
            <a:spLocks noGrp="1"/>
          </p:cNvSpPr>
          <p:nvPr>
            <p:ph type="sldNum" sz="quarter" idx="4"/>
          </p:nvPr>
        </p:nvSpPr>
        <p:spPr>
          <a:xfrm>
            <a:off x="10972800" y="304518"/>
            <a:ext cx="609600" cy="401964"/>
          </a:xfrm>
          <a:prstGeom prst="rect">
            <a:avLst/>
          </a:prstGeom>
        </p:spPr>
        <p:txBody>
          <a:bodyPr vert="horz" lIns="0" tIns="0" rIns="0" bIns="0" rtlCol="0" anchor="ctr">
            <a:normAutofit/>
          </a:bodyPr>
          <a:lstStyle>
            <a:lvl1pPr algn="r">
              <a:lnSpc>
                <a:spcPts val="3197"/>
              </a:lnSpc>
              <a:defRPr sz="2398" b="0" i="0">
                <a:solidFill>
                  <a:schemeClr val="bg1">
                    <a:alpha val="70000"/>
                  </a:schemeClr>
                </a:solidFill>
                <a:latin typeface="Calibri" charset="0"/>
                <a:ea typeface="Calibri" charset="0"/>
                <a:cs typeface="Calibri" charset="0"/>
              </a:defRPr>
            </a:lvl1pPr>
          </a:lstStyle>
          <a:p>
            <a:fld id="{3097897E-F97B-3D4B-8CC5-C5C0F0B69102}" type="slidenum">
              <a:rPr lang="en-US" smtClean="0"/>
              <a:pPr/>
              <a:t>‹#›</a:t>
            </a:fld>
            <a:endParaRPr lang="en-US" dirty="0"/>
          </a:p>
        </p:txBody>
      </p:sp>
      <p:pic>
        <p:nvPicPr>
          <p:cNvPr id="28" name="Picture 27"/>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9973056" y="6196594"/>
            <a:ext cx="1609344" cy="401964"/>
          </a:xfrm>
          <a:prstGeom prst="rect">
            <a:avLst/>
          </a:prstGeom>
        </p:spPr>
      </p:pic>
    </p:spTree>
    <p:extLst>
      <p:ext uri="{BB962C8B-B14F-4D97-AF65-F5344CB8AC3E}">
        <p14:creationId xmlns:p14="http://schemas.microsoft.com/office/powerpoint/2010/main" val="21423608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Lst>
  <p:hf hdr="0" ftr="0" dt="0"/>
  <p:txStyles>
    <p:titleStyle>
      <a:lvl1pPr marL="0" indent="0" algn="l" defTabSz="913554" rtl="0" eaLnBrk="1" latinLnBrk="0" hangingPunct="1">
        <a:lnSpc>
          <a:spcPts val="3197"/>
        </a:lnSpc>
        <a:spcBef>
          <a:spcPct val="0"/>
        </a:spcBef>
        <a:buNone/>
        <a:tabLst/>
        <a:defRPr sz="2398" b="1" i="0" kern="1200" baseline="0">
          <a:solidFill>
            <a:schemeClr val="bg1"/>
          </a:solidFill>
          <a:latin typeface="Calibri" charset="0"/>
          <a:ea typeface="Calibri" charset="0"/>
          <a:cs typeface="Calibri" charset="0"/>
        </a:defRPr>
      </a:lvl1pPr>
    </p:titleStyle>
    <p:bodyStyle>
      <a:lvl1pPr marL="609036" indent="-609036" algn="l" defTabSz="913554" rtl="0" eaLnBrk="1" latinLnBrk="0" hangingPunct="1">
        <a:lnSpc>
          <a:spcPts val="3197"/>
        </a:lnSpc>
        <a:spcBef>
          <a:spcPts val="799"/>
        </a:spcBef>
        <a:buClr>
          <a:schemeClr val="accent1"/>
        </a:buClr>
        <a:buFont typeface="LucidaGrande" charset="0"/>
        <a:buChar char="▸"/>
        <a:tabLst/>
        <a:defRPr sz="2664" b="0" i="0" kern="1200" spc="0">
          <a:solidFill>
            <a:schemeClr val="tx1"/>
          </a:solidFill>
          <a:effectLst/>
          <a:latin typeface="Calibri" charset="0"/>
          <a:ea typeface="Calibri" charset="0"/>
          <a:cs typeface="Calibri" charset="0"/>
        </a:defRPr>
      </a:lvl1pPr>
      <a:lvl2pPr marL="1218072"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rgbClr val="202020"/>
          </a:solidFill>
          <a:latin typeface="+mn-lt"/>
          <a:ea typeface="+mn-ea"/>
          <a:cs typeface="+mn-cs"/>
        </a:defRPr>
      </a:lvl2pPr>
      <a:lvl3pPr marL="1827108"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rgbClr val="202020"/>
          </a:solidFill>
          <a:latin typeface="+mn-lt"/>
          <a:ea typeface="+mn-ea"/>
          <a:cs typeface="+mn-cs"/>
        </a:defRPr>
      </a:lvl3pPr>
      <a:lvl4pPr marL="2436144" indent="-609036" algn="l" defTabSz="913554" rtl="0" eaLnBrk="1" latinLnBrk="0" hangingPunct="1">
        <a:lnSpc>
          <a:spcPts val="3197"/>
        </a:lnSpc>
        <a:spcBef>
          <a:spcPts val="799"/>
        </a:spcBef>
        <a:buClr>
          <a:srgbClr val="008DCE"/>
        </a:buClr>
        <a:buSzPct val="100000"/>
        <a:buFont typeface="LucidaGrande" charset="0"/>
        <a:buChar char="▸"/>
        <a:defRPr sz="2664" kern="1200">
          <a:solidFill>
            <a:srgbClr val="202020"/>
          </a:solidFill>
          <a:latin typeface="+mn-lt"/>
          <a:ea typeface="+mn-ea"/>
          <a:cs typeface="+mn-cs"/>
        </a:defRPr>
      </a:lvl4pPr>
      <a:lvl5pPr marL="3045181" indent="-609036" algn="l" defTabSz="913554" rtl="0" eaLnBrk="1" latinLnBrk="0" hangingPunct="1">
        <a:lnSpc>
          <a:spcPts val="3197"/>
        </a:lnSpc>
        <a:spcBef>
          <a:spcPts val="799"/>
        </a:spcBef>
        <a:buClr>
          <a:srgbClr val="008DCE"/>
        </a:buClr>
        <a:buFont typeface="LucidaGrande" charset="0"/>
        <a:buChar char="▸"/>
        <a:defRPr sz="2664" kern="1200">
          <a:solidFill>
            <a:srgbClr val="202020"/>
          </a:solidFill>
          <a:latin typeface="+mn-lt"/>
          <a:ea typeface="+mn-ea"/>
          <a:cs typeface="+mn-cs"/>
        </a:defRPr>
      </a:lvl5pPr>
      <a:lvl6pPr marL="2512274"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6pPr>
      <a:lvl7pPr marL="2969051"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7pPr>
      <a:lvl8pPr marL="3425828"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8pPr>
      <a:lvl9pPr marL="3882605"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9pPr>
    </p:bodyStyle>
    <p:otherStyle>
      <a:defPPr>
        <a:defRPr lang="en-US"/>
      </a:defPPr>
      <a:lvl1pPr marL="0" algn="l" defTabSz="913554" rtl="0" eaLnBrk="1" latinLnBrk="0" hangingPunct="1">
        <a:defRPr sz="1798" kern="1200">
          <a:solidFill>
            <a:schemeClr val="tx1"/>
          </a:solidFill>
          <a:latin typeface="+mn-lt"/>
          <a:ea typeface="+mn-ea"/>
          <a:cs typeface="+mn-cs"/>
        </a:defRPr>
      </a:lvl1pPr>
      <a:lvl2pPr marL="456777" algn="l" defTabSz="913554" rtl="0" eaLnBrk="1" latinLnBrk="0" hangingPunct="1">
        <a:defRPr sz="1798" kern="1200">
          <a:solidFill>
            <a:schemeClr val="tx1"/>
          </a:solidFill>
          <a:latin typeface="+mn-lt"/>
          <a:ea typeface="+mn-ea"/>
          <a:cs typeface="+mn-cs"/>
        </a:defRPr>
      </a:lvl2pPr>
      <a:lvl3pPr marL="913554" algn="l" defTabSz="913554" rtl="0" eaLnBrk="1" latinLnBrk="0" hangingPunct="1">
        <a:defRPr sz="1798" kern="1200">
          <a:solidFill>
            <a:schemeClr val="tx1"/>
          </a:solidFill>
          <a:latin typeface="+mn-lt"/>
          <a:ea typeface="+mn-ea"/>
          <a:cs typeface="+mn-cs"/>
        </a:defRPr>
      </a:lvl3pPr>
      <a:lvl4pPr marL="1370331" algn="l" defTabSz="913554" rtl="0" eaLnBrk="1" latinLnBrk="0" hangingPunct="1">
        <a:defRPr sz="1798" kern="1200">
          <a:solidFill>
            <a:schemeClr val="tx1"/>
          </a:solidFill>
          <a:latin typeface="+mn-lt"/>
          <a:ea typeface="+mn-ea"/>
          <a:cs typeface="+mn-cs"/>
        </a:defRPr>
      </a:lvl4pPr>
      <a:lvl5pPr marL="1827108" algn="l" defTabSz="913554" rtl="0" eaLnBrk="1" latinLnBrk="0" hangingPunct="1">
        <a:defRPr sz="1798" kern="1200">
          <a:solidFill>
            <a:schemeClr val="tx1"/>
          </a:solidFill>
          <a:latin typeface="+mn-lt"/>
          <a:ea typeface="+mn-ea"/>
          <a:cs typeface="+mn-cs"/>
        </a:defRPr>
      </a:lvl5pPr>
      <a:lvl6pPr marL="2283885" algn="l" defTabSz="913554" rtl="0" eaLnBrk="1" latinLnBrk="0" hangingPunct="1">
        <a:defRPr sz="1798" kern="1200">
          <a:solidFill>
            <a:schemeClr val="tx1"/>
          </a:solidFill>
          <a:latin typeface="+mn-lt"/>
          <a:ea typeface="+mn-ea"/>
          <a:cs typeface="+mn-cs"/>
        </a:defRPr>
      </a:lvl6pPr>
      <a:lvl7pPr marL="2740663" algn="l" defTabSz="913554" rtl="0" eaLnBrk="1" latinLnBrk="0" hangingPunct="1">
        <a:defRPr sz="1798" kern="1200">
          <a:solidFill>
            <a:schemeClr val="tx1"/>
          </a:solidFill>
          <a:latin typeface="+mn-lt"/>
          <a:ea typeface="+mn-ea"/>
          <a:cs typeface="+mn-cs"/>
        </a:defRPr>
      </a:lvl7pPr>
      <a:lvl8pPr marL="3197440" algn="l" defTabSz="913554" rtl="0" eaLnBrk="1" latinLnBrk="0" hangingPunct="1">
        <a:defRPr sz="1798" kern="1200">
          <a:solidFill>
            <a:schemeClr val="tx1"/>
          </a:solidFill>
          <a:latin typeface="+mn-lt"/>
          <a:ea typeface="+mn-ea"/>
          <a:cs typeface="+mn-cs"/>
        </a:defRPr>
      </a:lvl8pPr>
      <a:lvl9pPr marL="3654217" algn="l" defTabSz="913554" rtl="0" eaLnBrk="1" latinLnBrk="0" hangingPunct="1">
        <a:defRPr sz="179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hyperlink" Target="mailto:Patricia.Thurston@tax.virginia.gov" TargetMode="External"/><Relationship Id="rId2" Type="http://schemas.openxmlformats.org/officeDocument/2006/relationships/notesSlide" Target="../notesSlides/notesSlide12.xml"/><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52979-B594-451A-9A77-BC72FC98DAD0}"/>
              </a:ext>
            </a:extLst>
          </p:cNvPr>
          <p:cNvSpPr>
            <a:spLocks noGrp="1"/>
          </p:cNvSpPr>
          <p:nvPr>
            <p:ph type="ctrTitle"/>
          </p:nvPr>
        </p:nvSpPr>
        <p:spPr/>
        <p:txBody>
          <a:bodyPr/>
          <a:lstStyle/>
          <a:p>
            <a:r>
              <a:rPr lang="en-US" dirty="0"/>
              <a:t>2025 Bank Franchise Tax</a:t>
            </a:r>
          </a:p>
        </p:txBody>
      </p:sp>
      <p:sp>
        <p:nvSpPr>
          <p:cNvPr id="5" name="Subtitle 4">
            <a:extLst>
              <a:ext uri="{FF2B5EF4-FFF2-40B4-BE49-F238E27FC236}">
                <a16:creationId xmlns:a16="http://schemas.microsoft.com/office/drawing/2014/main" id="{3CD8CE34-DEDE-703C-8CEF-6564CA08A94E}"/>
              </a:ext>
            </a:extLst>
          </p:cNvPr>
          <p:cNvSpPr>
            <a:spLocks noGrp="1"/>
          </p:cNvSpPr>
          <p:nvPr>
            <p:ph type="subTitle" idx="1"/>
          </p:nvPr>
        </p:nvSpPr>
        <p:spPr/>
        <p:txBody>
          <a:bodyPr/>
          <a:lstStyle/>
          <a:p>
            <a:r>
              <a:rPr lang="en-US" dirty="0"/>
              <a:t> </a:t>
            </a:r>
          </a:p>
        </p:txBody>
      </p:sp>
      <p:sp>
        <p:nvSpPr>
          <p:cNvPr id="6" name="Content Placeholder 5">
            <a:extLst>
              <a:ext uri="{FF2B5EF4-FFF2-40B4-BE49-F238E27FC236}">
                <a16:creationId xmlns:a16="http://schemas.microsoft.com/office/drawing/2014/main" id="{5050C1B8-F295-2FFE-9103-67EEB68FFB18}"/>
              </a:ext>
            </a:extLst>
          </p:cNvPr>
          <p:cNvSpPr>
            <a:spLocks noGrp="1"/>
          </p:cNvSpPr>
          <p:nvPr>
            <p:ph sz="quarter" idx="15"/>
          </p:nvPr>
        </p:nvSpPr>
        <p:spPr/>
        <p:txBody>
          <a:bodyPr/>
          <a:lstStyle/>
          <a:p>
            <a:r>
              <a:rPr lang="en-US" dirty="0"/>
              <a:t>2025</a:t>
            </a:r>
          </a:p>
        </p:txBody>
      </p:sp>
    </p:spTree>
    <p:extLst>
      <p:ext uri="{BB962C8B-B14F-4D97-AF65-F5344CB8AC3E}">
        <p14:creationId xmlns:p14="http://schemas.microsoft.com/office/powerpoint/2010/main" val="561539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0F031-5E60-07CA-C7EE-4C815EFB5973}"/>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76FA5FEC-C642-45D1-FBB7-CC3AB56B8D03}"/>
              </a:ext>
            </a:extLst>
          </p:cNvPr>
          <p:cNvSpPr>
            <a:spLocks noGrp="1"/>
          </p:cNvSpPr>
          <p:nvPr>
            <p:ph idx="1"/>
          </p:nvPr>
        </p:nvSpPr>
        <p:spPr>
          <a:xfrm>
            <a:off x="609600" y="2131625"/>
            <a:ext cx="10972800" cy="3806837"/>
          </a:xfrm>
        </p:spPr>
        <p:txBody>
          <a:bodyPr/>
          <a:lstStyle/>
          <a:p>
            <a:pPr lvl="1"/>
            <a:r>
              <a:rPr lang="en-US" sz="2500" dirty="0"/>
              <a:t>Rejected returns must be refiled after corrections are made.</a:t>
            </a:r>
          </a:p>
          <a:p>
            <a:pPr lvl="1"/>
            <a:r>
              <a:rPr lang="en-US" sz="2500" dirty="0"/>
              <a:t>The submission date of the original return will be used to determine if a return was filed on time.</a:t>
            </a:r>
          </a:p>
          <a:p>
            <a:pPr lvl="1"/>
            <a:r>
              <a:rPr lang="en-US" sz="2500" dirty="0"/>
              <a:t>Rejected and Amended returns will go through the same locality review process and generate new EESMC reports.</a:t>
            </a:r>
          </a:p>
        </p:txBody>
      </p:sp>
      <p:sp>
        <p:nvSpPr>
          <p:cNvPr id="4" name="Slide Number Placeholder 3">
            <a:extLst>
              <a:ext uri="{FF2B5EF4-FFF2-40B4-BE49-F238E27FC236}">
                <a16:creationId xmlns:a16="http://schemas.microsoft.com/office/drawing/2014/main" id="{0D69949C-B738-C47D-C89C-4C8FA9E4BD04}"/>
              </a:ext>
            </a:extLst>
          </p:cNvPr>
          <p:cNvSpPr>
            <a:spLocks noGrp="1"/>
          </p:cNvSpPr>
          <p:nvPr>
            <p:ph type="sldNum" sz="quarter" idx="4"/>
          </p:nvPr>
        </p:nvSpPr>
        <p:spPr/>
        <p:txBody>
          <a:bodyPr/>
          <a:lstStyle/>
          <a:p>
            <a:fld id="{3097897E-F97B-3D4B-8CC5-C5C0F0B69102}" type="slidenum">
              <a:rPr lang="en-US" smtClean="0"/>
              <a:pPr/>
              <a:t>10</a:t>
            </a:fld>
            <a:endParaRPr lang="en-US" dirty="0"/>
          </a:p>
        </p:txBody>
      </p:sp>
      <p:sp>
        <p:nvSpPr>
          <p:cNvPr id="3" name="Title 2">
            <a:extLst>
              <a:ext uri="{FF2B5EF4-FFF2-40B4-BE49-F238E27FC236}">
                <a16:creationId xmlns:a16="http://schemas.microsoft.com/office/drawing/2014/main" id="{9848476B-9C8D-8FA7-E8F2-436C1E29B3F2}"/>
              </a:ext>
            </a:extLst>
          </p:cNvPr>
          <p:cNvSpPr>
            <a:spLocks noGrp="1"/>
          </p:cNvSpPr>
          <p:nvPr>
            <p:ph type="title"/>
          </p:nvPr>
        </p:nvSpPr>
        <p:spPr/>
        <p:txBody>
          <a:bodyPr>
            <a:normAutofit fontScale="90000"/>
          </a:bodyPr>
          <a:lstStyle/>
          <a:p>
            <a:r>
              <a:rPr lang="en-US" dirty="0"/>
              <a:t>Rejected and Amended Returns</a:t>
            </a:r>
          </a:p>
        </p:txBody>
      </p:sp>
      <p:sp>
        <p:nvSpPr>
          <p:cNvPr id="5" name="Content Placeholder 4">
            <a:extLst>
              <a:ext uri="{FF2B5EF4-FFF2-40B4-BE49-F238E27FC236}">
                <a16:creationId xmlns:a16="http://schemas.microsoft.com/office/drawing/2014/main" id="{4158E66B-C14A-2DBC-12CC-EE741C036413}"/>
              </a:ext>
            </a:extLst>
          </p:cNvPr>
          <p:cNvSpPr>
            <a:spLocks noGrp="1"/>
          </p:cNvSpPr>
          <p:nvPr>
            <p:ph sz="quarter" idx="15"/>
          </p:nvPr>
        </p:nvSpPr>
        <p:spPr/>
        <p:txBody>
          <a:bodyPr/>
          <a:lstStyle/>
          <a:p>
            <a:r>
              <a:rPr lang="en-US"/>
              <a:t>Overview</a:t>
            </a:r>
            <a:endParaRPr lang="en-US" dirty="0"/>
          </a:p>
        </p:txBody>
      </p:sp>
    </p:spTree>
    <p:extLst>
      <p:ext uri="{BB962C8B-B14F-4D97-AF65-F5344CB8AC3E}">
        <p14:creationId xmlns:p14="http://schemas.microsoft.com/office/powerpoint/2010/main" val="3221701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65212-1B13-8D2B-C36D-F28E4A65827F}"/>
              </a:ext>
            </a:extLst>
          </p:cNvPr>
          <p:cNvSpPr>
            <a:spLocks noGrp="1"/>
          </p:cNvSpPr>
          <p:nvPr>
            <p:ph type="ctrTitle"/>
          </p:nvPr>
        </p:nvSpPr>
        <p:spPr/>
        <p:txBody>
          <a:bodyPr/>
          <a:lstStyle/>
          <a:p>
            <a:r>
              <a:rPr lang="en-US" dirty="0"/>
              <a:t>The Form 64</a:t>
            </a:r>
          </a:p>
        </p:txBody>
      </p:sp>
      <p:sp>
        <p:nvSpPr>
          <p:cNvPr id="3" name="Subtitle 2">
            <a:extLst>
              <a:ext uri="{FF2B5EF4-FFF2-40B4-BE49-F238E27FC236}">
                <a16:creationId xmlns:a16="http://schemas.microsoft.com/office/drawing/2014/main" id="{FE88D0F4-BBA1-9799-E261-0D586F5DE96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096476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4676" y="2131627"/>
            <a:ext cx="11571685" cy="3796325"/>
          </a:xfrm>
        </p:spPr>
        <p:txBody>
          <a:bodyPr numCol="2"/>
          <a:lstStyle/>
          <a:p>
            <a:pPr indent="-609036">
              <a:spcBef>
                <a:spcPts val="799"/>
              </a:spcBef>
              <a:spcAft>
                <a:spcPts val="0"/>
              </a:spcAft>
              <a:buFont typeface="LucidaGrande" charset="0"/>
              <a:buChar char="▸"/>
            </a:pPr>
            <a:r>
              <a:rPr lang="en-US" sz="2500" dirty="0">
                <a:latin typeface="+mn-lt"/>
              </a:rPr>
              <a:t>Deductions:</a:t>
            </a:r>
          </a:p>
          <a:p>
            <a:pPr lvl="1">
              <a:buFont typeface="+mj-lt"/>
              <a:buAutoNum type="arabicPeriod"/>
            </a:pPr>
            <a:r>
              <a:rPr lang="en-US" sz="2500" dirty="0">
                <a:latin typeface="+mn-lt"/>
              </a:rPr>
              <a:t>Sch. E: US Obligations</a:t>
            </a:r>
          </a:p>
          <a:p>
            <a:pPr lvl="1">
              <a:buFont typeface="+mj-lt"/>
              <a:buAutoNum type="arabicPeriod"/>
            </a:pPr>
            <a:r>
              <a:rPr lang="en-US" sz="2500" dirty="0">
                <a:latin typeface="+mn-lt"/>
              </a:rPr>
              <a:t>Sch. F: Retained Earnings</a:t>
            </a:r>
          </a:p>
          <a:p>
            <a:pPr lvl="1">
              <a:buFont typeface="+mj-lt"/>
              <a:buAutoNum type="arabicPeriod"/>
            </a:pPr>
            <a:r>
              <a:rPr lang="en-US" sz="2500" dirty="0">
                <a:cs typeface="Calibri" charset="0"/>
              </a:rPr>
              <a:t>Sch. J: Goodwill</a:t>
            </a:r>
          </a:p>
          <a:p>
            <a:pPr lvl="1">
              <a:buFont typeface="+mj-lt"/>
              <a:buAutoNum type="arabicPeriod"/>
            </a:pPr>
            <a:r>
              <a:rPr lang="en-US" sz="2500" dirty="0">
                <a:cs typeface="Calibri" charset="0"/>
              </a:rPr>
              <a:t>Sch. K: Intangible Asset Interest of Affiliates</a:t>
            </a:r>
            <a:br>
              <a:rPr lang="en-US" sz="2500" dirty="0">
                <a:cs typeface="Calibri" charset="0"/>
              </a:rPr>
            </a:br>
            <a:br>
              <a:rPr lang="en-US" sz="2500" dirty="0">
                <a:cs typeface="Calibri" charset="0"/>
              </a:rPr>
            </a:br>
            <a:br>
              <a:rPr lang="en-US" sz="2500" dirty="0">
                <a:cs typeface="Calibri" charset="0"/>
              </a:rPr>
            </a:br>
            <a:br>
              <a:rPr lang="en-US" sz="2500" dirty="0">
                <a:cs typeface="Calibri" charset="0"/>
              </a:rPr>
            </a:br>
            <a:br>
              <a:rPr lang="en-US" sz="2500" dirty="0">
                <a:cs typeface="Calibri" charset="0"/>
              </a:rPr>
            </a:br>
            <a:br>
              <a:rPr lang="en-US" sz="2500" dirty="0">
                <a:cs typeface="Calibri" charset="0"/>
              </a:rPr>
            </a:br>
            <a:br>
              <a:rPr lang="en-US" sz="2500" dirty="0">
                <a:cs typeface="Calibri" charset="0"/>
              </a:rPr>
            </a:br>
            <a:endParaRPr lang="en-US" sz="2500" dirty="0">
              <a:cs typeface="Calibri" charset="0"/>
            </a:endParaRPr>
          </a:p>
          <a:p>
            <a:pPr indent="-609036">
              <a:spcBef>
                <a:spcPts val="799"/>
              </a:spcBef>
              <a:spcAft>
                <a:spcPts val="0"/>
              </a:spcAft>
              <a:buFont typeface="LucidaGrande" charset="0"/>
              <a:buChar char="▸"/>
            </a:pPr>
            <a:r>
              <a:rPr lang="en-US" sz="2500" dirty="0">
                <a:latin typeface="+mn-lt"/>
              </a:rPr>
              <a:t>Subtractions:</a:t>
            </a:r>
          </a:p>
          <a:p>
            <a:pPr lvl="1">
              <a:buFont typeface="+mj-lt"/>
              <a:buAutoNum type="arabicPeriod"/>
            </a:pPr>
            <a:r>
              <a:rPr lang="en-US" sz="2500" dirty="0">
                <a:latin typeface="+mn-lt"/>
              </a:rPr>
              <a:t>Sch. C: Virginia Real Estate</a:t>
            </a:r>
          </a:p>
          <a:p>
            <a:pPr marL="1201738" lvl="1" indent="-592138">
              <a:buFont typeface="+mj-lt"/>
              <a:buAutoNum type="arabicPeriod"/>
            </a:pPr>
            <a:r>
              <a:rPr lang="en-US" sz="2500" dirty="0">
                <a:latin typeface="+mn-lt"/>
              </a:rPr>
              <a:t>Sch. D: Personal Propert</a:t>
            </a:r>
            <a:r>
              <a:rPr lang="en-US" sz="2500" dirty="0"/>
              <a:t>y</a:t>
            </a:r>
          </a:p>
          <a:p>
            <a:pPr indent="-609036">
              <a:spcBef>
                <a:spcPts val="799"/>
              </a:spcBef>
              <a:spcAft>
                <a:spcPts val="0"/>
              </a:spcAft>
              <a:buFont typeface="LucidaGrande" charset="0"/>
              <a:buChar char="▸"/>
            </a:pPr>
            <a:r>
              <a:rPr lang="en-US" sz="2500" dirty="0">
                <a:latin typeface="+mn-lt"/>
              </a:rPr>
              <a:t>Sch. CR: Credit Schedule</a:t>
            </a:r>
          </a:p>
          <a:p>
            <a:pPr indent="-609036">
              <a:spcBef>
                <a:spcPts val="799"/>
              </a:spcBef>
              <a:spcAft>
                <a:spcPts val="0"/>
              </a:spcAft>
              <a:buFont typeface="LucidaGrande" charset="0"/>
              <a:buChar char="▸"/>
            </a:pPr>
            <a:r>
              <a:rPr lang="en-US" sz="2500" dirty="0">
                <a:latin typeface="+mn-lt"/>
              </a:rPr>
              <a:t>Sch. H: Locality Taxes</a:t>
            </a:r>
          </a:p>
          <a:p>
            <a:pPr marL="1218072" lvl="2"/>
            <a:r>
              <a:rPr lang="en-US" sz="2500" dirty="0">
                <a:cs typeface="Calibri" charset="0"/>
              </a:rPr>
              <a:t>Locality tax apportionment</a:t>
            </a:r>
          </a:p>
          <a:p>
            <a:pPr marL="609036" lvl="1"/>
            <a:r>
              <a:rPr lang="en-US" sz="2500" dirty="0">
                <a:cs typeface="Calibri" charset="0"/>
              </a:rPr>
              <a:t>Sch. L: Alternative Apportionment</a:t>
            </a:r>
            <a:br>
              <a:rPr lang="en-US" sz="2500" dirty="0"/>
            </a:br>
            <a:br>
              <a:rPr lang="en-US" sz="2500" dirty="0"/>
            </a:br>
            <a:endParaRPr lang="en-US" sz="2500" dirty="0">
              <a:latin typeface="+mn-lt"/>
            </a:endParaRPr>
          </a:p>
          <a:p>
            <a:endParaRPr lang="en-US" sz="2500" dirty="0"/>
          </a:p>
          <a:p>
            <a:endParaRPr lang="en-US" sz="2500" dirty="0">
              <a:solidFill>
                <a:schemeClr val="tx2"/>
              </a:solidFill>
            </a:endParaRPr>
          </a:p>
        </p:txBody>
      </p:sp>
      <p:sp>
        <p:nvSpPr>
          <p:cNvPr id="4" name="Title 3"/>
          <p:cNvSpPr>
            <a:spLocks noGrp="1"/>
          </p:cNvSpPr>
          <p:nvPr>
            <p:ph type="title"/>
          </p:nvPr>
        </p:nvSpPr>
        <p:spPr/>
        <p:txBody>
          <a:bodyPr>
            <a:normAutofit fontScale="90000"/>
          </a:bodyPr>
          <a:lstStyle/>
          <a:p>
            <a:r>
              <a:rPr lang="en-US" dirty="0"/>
              <a:t>The Form 64 &amp; Schedules</a:t>
            </a:r>
          </a:p>
        </p:txBody>
      </p:sp>
      <p:sp>
        <p:nvSpPr>
          <p:cNvPr id="6" name="Content Placeholder 5"/>
          <p:cNvSpPr>
            <a:spLocks noGrp="1"/>
          </p:cNvSpPr>
          <p:nvPr>
            <p:ph sz="quarter" idx="15"/>
          </p:nvPr>
        </p:nvSpPr>
        <p:spPr/>
        <p:txBody>
          <a:bodyPr/>
          <a:lstStyle/>
          <a:p>
            <a:r>
              <a:rPr lang="en-US" dirty="0"/>
              <a:t>The Form 64</a:t>
            </a:r>
          </a:p>
        </p:txBody>
      </p:sp>
      <p:sp>
        <p:nvSpPr>
          <p:cNvPr id="3" name="Slide Number Placeholder 2">
            <a:extLst>
              <a:ext uri="{FF2B5EF4-FFF2-40B4-BE49-F238E27FC236}">
                <a16:creationId xmlns:a16="http://schemas.microsoft.com/office/drawing/2014/main" id="{8AFAEA24-B78E-C654-EE8D-323F7EC74179}"/>
              </a:ext>
            </a:extLst>
          </p:cNvPr>
          <p:cNvSpPr>
            <a:spLocks noGrp="1"/>
          </p:cNvSpPr>
          <p:nvPr>
            <p:ph type="sldNum" sz="quarter" idx="4"/>
          </p:nvPr>
        </p:nvSpPr>
        <p:spPr/>
        <p:txBody>
          <a:bodyPr/>
          <a:lstStyle/>
          <a:p>
            <a:pPr defTabSz="913798"/>
            <a:fld id="{3097897E-F97B-3D4B-8CC5-C5C0F0B69102}" type="slidenum">
              <a:rPr lang="en-US" smtClean="0">
                <a:solidFill>
                  <a:srgbClr val="FFFFFF">
                    <a:alpha val="70000"/>
                  </a:srgbClr>
                </a:solidFill>
              </a:rPr>
              <a:pPr defTabSz="913798"/>
              <a:t>12</a:t>
            </a:fld>
            <a:endParaRPr lang="en-US" dirty="0">
              <a:solidFill>
                <a:srgbClr val="FFFFFF">
                  <a:alpha val="70000"/>
                </a:srgbClr>
              </a:solidFill>
            </a:endParaRPr>
          </a:p>
        </p:txBody>
      </p:sp>
    </p:spTree>
    <p:extLst>
      <p:ext uri="{BB962C8B-B14F-4D97-AF65-F5344CB8AC3E}">
        <p14:creationId xmlns:p14="http://schemas.microsoft.com/office/powerpoint/2010/main" val="2397289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7F6A15-1A62-C580-AAB3-110A3EA6890F}"/>
              </a:ext>
            </a:extLst>
          </p:cNvPr>
          <p:cNvSpPr>
            <a:spLocks noGrp="1"/>
          </p:cNvSpPr>
          <p:nvPr>
            <p:ph type="sldNum" sz="quarter" idx="4"/>
          </p:nvPr>
        </p:nvSpPr>
        <p:spPr/>
        <p:txBody>
          <a:bodyPr/>
          <a:lstStyle/>
          <a:p>
            <a:fld id="{3097897E-F97B-3D4B-8CC5-C5C0F0B69102}" type="slidenum">
              <a:rPr lang="en-US" smtClean="0"/>
              <a:pPr/>
              <a:t>13</a:t>
            </a:fld>
            <a:endParaRPr lang="en-US" dirty="0"/>
          </a:p>
        </p:txBody>
      </p:sp>
      <p:sp>
        <p:nvSpPr>
          <p:cNvPr id="3" name="Title 2">
            <a:extLst>
              <a:ext uri="{FF2B5EF4-FFF2-40B4-BE49-F238E27FC236}">
                <a16:creationId xmlns:a16="http://schemas.microsoft.com/office/drawing/2014/main" id="{9A9F6F68-9BB7-136C-92ED-42BBE989F9EC}"/>
              </a:ext>
            </a:extLst>
          </p:cNvPr>
          <p:cNvSpPr>
            <a:spLocks noGrp="1"/>
          </p:cNvSpPr>
          <p:nvPr>
            <p:ph type="title"/>
          </p:nvPr>
        </p:nvSpPr>
        <p:spPr/>
        <p:txBody>
          <a:bodyPr>
            <a:normAutofit fontScale="90000"/>
          </a:bodyPr>
          <a:lstStyle/>
          <a:p>
            <a:r>
              <a:rPr lang="en-US" dirty="0"/>
              <a:t>Deductions</a:t>
            </a:r>
          </a:p>
        </p:txBody>
      </p:sp>
      <p:sp>
        <p:nvSpPr>
          <p:cNvPr id="2" name="Content Placeholder 1">
            <a:extLst>
              <a:ext uri="{FF2B5EF4-FFF2-40B4-BE49-F238E27FC236}">
                <a16:creationId xmlns:a16="http://schemas.microsoft.com/office/drawing/2014/main" id="{F41F8A8C-9AD4-4213-7EDD-EA30903DF4D7}"/>
              </a:ext>
            </a:extLst>
          </p:cNvPr>
          <p:cNvSpPr>
            <a:spLocks noGrp="1"/>
          </p:cNvSpPr>
          <p:nvPr>
            <p:ph sz="quarter" idx="15"/>
          </p:nvPr>
        </p:nvSpPr>
        <p:spPr/>
        <p:txBody>
          <a:bodyPr/>
          <a:lstStyle/>
          <a:p>
            <a:r>
              <a:rPr lang="en-US" dirty="0"/>
              <a:t> The Form 64</a:t>
            </a:r>
          </a:p>
        </p:txBody>
      </p:sp>
      <p:sp>
        <p:nvSpPr>
          <p:cNvPr id="5" name="Content Placeholder 4">
            <a:extLst>
              <a:ext uri="{FF2B5EF4-FFF2-40B4-BE49-F238E27FC236}">
                <a16:creationId xmlns:a16="http://schemas.microsoft.com/office/drawing/2014/main" id="{58FDC732-86D3-111D-B6C8-260C1132BE38}"/>
              </a:ext>
            </a:extLst>
          </p:cNvPr>
          <p:cNvSpPr>
            <a:spLocks noGrp="1"/>
          </p:cNvSpPr>
          <p:nvPr>
            <p:ph idx="16"/>
          </p:nvPr>
        </p:nvSpPr>
        <p:spPr>
          <a:xfrm>
            <a:off x="609600" y="2131625"/>
            <a:ext cx="10972800" cy="3802449"/>
          </a:xfrm>
        </p:spPr>
        <p:txBody>
          <a:bodyPr/>
          <a:lstStyle/>
          <a:p>
            <a:r>
              <a:rPr lang="en-US" sz="2500" dirty="0"/>
              <a:t>Capital for U.S. Obligations: A deduction for government obligations not taxable at the state or federal level. The deduction is determined by averaging the percentages of the income for U.S obligations by total assets for each quarter. The average percentage is multiplied by the bank’s gross capital.</a:t>
            </a:r>
          </a:p>
          <a:p>
            <a:r>
              <a:rPr lang="en-US" sz="2500" dirty="0"/>
              <a:t>Retained Earnings and Surplus of Subsidiaries: A deduction for the increase in the bank’s recorded investment of its subsidiaries resulting from undistributed earnings, limited to the amount included in the gross capital on the Call Report. </a:t>
            </a:r>
          </a:p>
        </p:txBody>
      </p:sp>
    </p:spTree>
    <p:extLst>
      <p:ext uri="{BB962C8B-B14F-4D97-AF65-F5344CB8AC3E}">
        <p14:creationId xmlns:p14="http://schemas.microsoft.com/office/powerpoint/2010/main" val="4024965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3D011-3492-498B-9C97-9209172AA2A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E89FA6B-A20E-3EDD-0CDA-0ED994C612EA}"/>
              </a:ext>
            </a:extLst>
          </p:cNvPr>
          <p:cNvSpPr>
            <a:spLocks noGrp="1"/>
          </p:cNvSpPr>
          <p:nvPr>
            <p:ph type="sldNum" sz="quarter" idx="4"/>
          </p:nvPr>
        </p:nvSpPr>
        <p:spPr/>
        <p:txBody>
          <a:bodyPr/>
          <a:lstStyle/>
          <a:p>
            <a:fld id="{3097897E-F97B-3D4B-8CC5-C5C0F0B69102}" type="slidenum">
              <a:rPr lang="en-US" smtClean="0"/>
              <a:pPr/>
              <a:t>14</a:t>
            </a:fld>
            <a:endParaRPr lang="en-US" dirty="0"/>
          </a:p>
        </p:txBody>
      </p:sp>
      <p:sp>
        <p:nvSpPr>
          <p:cNvPr id="3" name="Title 2">
            <a:extLst>
              <a:ext uri="{FF2B5EF4-FFF2-40B4-BE49-F238E27FC236}">
                <a16:creationId xmlns:a16="http://schemas.microsoft.com/office/drawing/2014/main" id="{82E5B3FF-3480-8278-97DA-DCA29E187A19}"/>
              </a:ext>
            </a:extLst>
          </p:cNvPr>
          <p:cNvSpPr>
            <a:spLocks noGrp="1"/>
          </p:cNvSpPr>
          <p:nvPr>
            <p:ph type="title"/>
          </p:nvPr>
        </p:nvSpPr>
        <p:spPr/>
        <p:txBody>
          <a:bodyPr>
            <a:normAutofit fontScale="90000"/>
          </a:bodyPr>
          <a:lstStyle/>
          <a:p>
            <a:r>
              <a:rPr lang="en-US" dirty="0"/>
              <a:t>Deductions</a:t>
            </a:r>
          </a:p>
        </p:txBody>
      </p:sp>
      <p:sp>
        <p:nvSpPr>
          <p:cNvPr id="2" name="Content Placeholder 1">
            <a:extLst>
              <a:ext uri="{FF2B5EF4-FFF2-40B4-BE49-F238E27FC236}">
                <a16:creationId xmlns:a16="http://schemas.microsoft.com/office/drawing/2014/main" id="{D4C844C3-3012-09B6-A95E-EBC80F8BCAD5}"/>
              </a:ext>
            </a:extLst>
          </p:cNvPr>
          <p:cNvSpPr>
            <a:spLocks noGrp="1"/>
          </p:cNvSpPr>
          <p:nvPr>
            <p:ph sz="quarter" idx="15"/>
          </p:nvPr>
        </p:nvSpPr>
        <p:spPr/>
        <p:txBody>
          <a:bodyPr/>
          <a:lstStyle/>
          <a:p>
            <a:r>
              <a:rPr lang="en-US" dirty="0"/>
              <a:t> The Form 64</a:t>
            </a:r>
          </a:p>
        </p:txBody>
      </p:sp>
      <p:sp>
        <p:nvSpPr>
          <p:cNvPr id="5" name="Content Placeholder 4">
            <a:extLst>
              <a:ext uri="{FF2B5EF4-FFF2-40B4-BE49-F238E27FC236}">
                <a16:creationId xmlns:a16="http://schemas.microsoft.com/office/drawing/2014/main" id="{E8DA4F40-7D7C-D927-2471-8D94FEE1716E}"/>
              </a:ext>
            </a:extLst>
          </p:cNvPr>
          <p:cNvSpPr>
            <a:spLocks noGrp="1"/>
          </p:cNvSpPr>
          <p:nvPr>
            <p:ph idx="16"/>
          </p:nvPr>
        </p:nvSpPr>
        <p:spPr>
          <a:xfrm>
            <a:off x="609600" y="2131625"/>
            <a:ext cx="10972800" cy="3802449"/>
          </a:xfrm>
        </p:spPr>
        <p:txBody>
          <a:bodyPr/>
          <a:lstStyle/>
          <a:p>
            <a:pPr>
              <a:buFont typeface="+mj-lt"/>
              <a:buAutoNum type="arabicPeriod" startAt="3"/>
            </a:pPr>
            <a:r>
              <a:rPr lang="en-US" sz="2500" dirty="0"/>
              <a:t>Goodwill: Deduction of up to 90% of goodwill created in connection with the acquisition or merger of a bank on or after July 1, 2001.</a:t>
            </a:r>
          </a:p>
          <a:p>
            <a:pPr>
              <a:buFont typeface="+mj-lt"/>
              <a:buAutoNum type="arabicPeriod" startAt="3"/>
            </a:pPr>
            <a:r>
              <a:rPr lang="en-US" sz="2500" dirty="0"/>
              <a:t>Interest Related to Intangible Assets of Affiliates: A deduction of interest received from an affiliate in connection with the use of patents, trademarks, or similar property by the affiliate, provided the deduction was not taken on the affiliate’s corporate return, the interest that was added back was paid to the bank, and the interest has not otherwise been excluded from the bank’s gross capital.</a:t>
            </a:r>
          </a:p>
        </p:txBody>
      </p:sp>
    </p:spTree>
    <p:extLst>
      <p:ext uri="{BB962C8B-B14F-4D97-AF65-F5344CB8AC3E}">
        <p14:creationId xmlns:p14="http://schemas.microsoft.com/office/powerpoint/2010/main" val="4217394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BF890-F925-773A-F914-544EFB614DA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70EC70E-5200-0EC6-390D-C58B37801C6E}"/>
              </a:ext>
            </a:extLst>
          </p:cNvPr>
          <p:cNvSpPr>
            <a:spLocks noGrp="1"/>
          </p:cNvSpPr>
          <p:nvPr>
            <p:ph type="sldNum" sz="quarter" idx="4"/>
          </p:nvPr>
        </p:nvSpPr>
        <p:spPr/>
        <p:txBody>
          <a:bodyPr/>
          <a:lstStyle/>
          <a:p>
            <a:fld id="{3097897E-F97B-3D4B-8CC5-C5C0F0B69102}" type="slidenum">
              <a:rPr lang="en-US" smtClean="0"/>
              <a:pPr/>
              <a:t>15</a:t>
            </a:fld>
            <a:endParaRPr lang="en-US" dirty="0"/>
          </a:p>
        </p:txBody>
      </p:sp>
      <p:sp>
        <p:nvSpPr>
          <p:cNvPr id="3" name="Title 2">
            <a:extLst>
              <a:ext uri="{FF2B5EF4-FFF2-40B4-BE49-F238E27FC236}">
                <a16:creationId xmlns:a16="http://schemas.microsoft.com/office/drawing/2014/main" id="{F38BCD29-5522-DF18-3FBB-4226292D8ACA}"/>
              </a:ext>
            </a:extLst>
          </p:cNvPr>
          <p:cNvSpPr>
            <a:spLocks noGrp="1"/>
          </p:cNvSpPr>
          <p:nvPr>
            <p:ph type="title"/>
          </p:nvPr>
        </p:nvSpPr>
        <p:spPr/>
        <p:txBody>
          <a:bodyPr>
            <a:normAutofit fontScale="90000"/>
          </a:bodyPr>
          <a:lstStyle/>
          <a:p>
            <a:r>
              <a:rPr lang="en-US" dirty="0"/>
              <a:t>Subtractions</a:t>
            </a:r>
          </a:p>
        </p:txBody>
      </p:sp>
      <p:sp>
        <p:nvSpPr>
          <p:cNvPr id="2" name="Content Placeholder 1">
            <a:extLst>
              <a:ext uri="{FF2B5EF4-FFF2-40B4-BE49-F238E27FC236}">
                <a16:creationId xmlns:a16="http://schemas.microsoft.com/office/drawing/2014/main" id="{9C628771-06E7-C71A-62D5-B00F1534CAEC}"/>
              </a:ext>
            </a:extLst>
          </p:cNvPr>
          <p:cNvSpPr>
            <a:spLocks noGrp="1"/>
          </p:cNvSpPr>
          <p:nvPr>
            <p:ph sz="quarter" idx="15"/>
          </p:nvPr>
        </p:nvSpPr>
        <p:spPr/>
        <p:txBody>
          <a:bodyPr/>
          <a:lstStyle/>
          <a:p>
            <a:r>
              <a:rPr lang="en-US" dirty="0"/>
              <a:t> The Form 64</a:t>
            </a:r>
          </a:p>
        </p:txBody>
      </p:sp>
      <p:sp>
        <p:nvSpPr>
          <p:cNvPr id="5" name="Content Placeholder 4">
            <a:extLst>
              <a:ext uri="{FF2B5EF4-FFF2-40B4-BE49-F238E27FC236}">
                <a16:creationId xmlns:a16="http://schemas.microsoft.com/office/drawing/2014/main" id="{F22FBB9E-D0DE-59B5-D915-44F935B43F02}"/>
              </a:ext>
            </a:extLst>
          </p:cNvPr>
          <p:cNvSpPr>
            <a:spLocks noGrp="1"/>
          </p:cNvSpPr>
          <p:nvPr>
            <p:ph idx="16"/>
          </p:nvPr>
        </p:nvSpPr>
        <p:spPr>
          <a:xfrm>
            <a:off x="609600" y="2131625"/>
            <a:ext cx="10972800" cy="3802449"/>
          </a:xfrm>
        </p:spPr>
        <p:txBody>
          <a:bodyPr/>
          <a:lstStyle/>
          <a:p>
            <a:r>
              <a:rPr lang="en-US" sz="2500" dirty="0"/>
              <a:t>Real Estate: A subtraction of the assessed value of real estate owned by the bank, or the assessed value of leasehold improvements owned by the bank if they do not own the property. Values are reported as of the most recent assessment made prior to January 1</a:t>
            </a:r>
            <a:r>
              <a:rPr lang="en-US" sz="2500" baseline="30000" dirty="0"/>
              <a:t>st</a:t>
            </a:r>
            <a:r>
              <a:rPr lang="en-US" sz="2500" dirty="0"/>
              <a:t>.</a:t>
            </a:r>
          </a:p>
          <a:p>
            <a:r>
              <a:rPr lang="en-US" sz="2500" dirty="0"/>
              <a:t>Leased Tangible Personal Property: A subtraction of the book value of leased tangible personal property that is taxed at the local level and owned by the bank or a majority owned subsidiary. Leased vehicles qualify for the subtraction, however property used for administrative purposed does not. Property must be owned as of January 1</a:t>
            </a:r>
            <a:r>
              <a:rPr lang="en-US" sz="2500" baseline="30000" dirty="0"/>
              <a:t>st</a:t>
            </a:r>
            <a:r>
              <a:rPr lang="en-US" sz="2500" dirty="0"/>
              <a:t> to qualify.</a:t>
            </a:r>
          </a:p>
        </p:txBody>
      </p:sp>
    </p:spTree>
    <p:extLst>
      <p:ext uri="{BB962C8B-B14F-4D97-AF65-F5344CB8AC3E}">
        <p14:creationId xmlns:p14="http://schemas.microsoft.com/office/powerpoint/2010/main" val="1699623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54B2D-C990-28BE-3451-6A9D5DFA51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56786-58BC-2CA3-2442-EB27B0D2EE32}"/>
              </a:ext>
            </a:extLst>
          </p:cNvPr>
          <p:cNvSpPr>
            <a:spLocks noGrp="1"/>
          </p:cNvSpPr>
          <p:nvPr>
            <p:ph type="ctrTitle"/>
          </p:nvPr>
        </p:nvSpPr>
        <p:spPr/>
        <p:txBody>
          <a:bodyPr/>
          <a:lstStyle/>
          <a:p>
            <a:r>
              <a:rPr lang="en-US" dirty="0"/>
              <a:t>2025 Filing Season</a:t>
            </a:r>
          </a:p>
        </p:txBody>
      </p:sp>
    </p:spTree>
    <p:extLst>
      <p:ext uri="{BB962C8B-B14F-4D97-AF65-F5344CB8AC3E}">
        <p14:creationId xmlns:p14="http://schemas.microsoft.com/office/powerpoint/2010/main" val="105650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8EF3B-D279-FB6F-047C-8E9010E9DD3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3081BD9-D5EC-86AF-465A-E7BCC14E6C40}"/>
              </a:ext>
            </a:extLst>
          </p:cNvPr>
          <p:cNvSpPr>
            <a:spLocks noGrp="1"/>
          </p:cNvSpPr>
          <p:nvPr>
            <p:ph type="title"/>
          </p:nvPr>
        </p:nvSpPr>
        <p:spPr>
          <a:xfrm>
            <a:off x="609600" y="1370331"/>
            <a:ext cx="10972800" cy="456777"/>
          </a:xfrm>
        </p:spPr>
        <p:txBody>
          <a:bodyPr anchor="b">
            <a:normAutofit/>
          </a:bodyPr>
          <a:lstStyle/>
          <a:p>
            <a:r>
              <a:rPr lang="en-US" sz="2700"/>
              <a:t>Filing Statistics</a:t>
            </a:r>
          </a:p>
        </p:txBody>
      </p:sp>
      <p:sp>
        <p:nvSpPr>
          <p:cNvPr id="5" name="Content Placeholder 4">
            <a:extLst>
              <a:ext uri="{FF2B5EF4-FFF2-40B4-BE49-F238E27FC236}">
                <a16:creationId xmlns:a16="http://schemas.microsoft.com/office/drawing/2014/main" id="{746A3ADA-168F-51D0-6DC6-1DA0759B4C36}"/>
              </a:ext>
            </a:extLst>
          </p:cNvPr>
          <p:cNvSpPr>
            <a:spLocks noGrp="1"/>
          </p:cNvSpPr>
          <p:nvPr>
            <p:ph sz="quarter" idx="16"/>
          </p:nvPr>
        </p:nvSpPr>
        <p:spPr>
          <a:xfrm>
            <a:off x="609600" y="304518"/>
            <a:ext cx="10363200" cy="401964"/>
          </a:xfrm>
        </p:spPr>
        <p:txBody>
          <a:bodyPr>
            <a:normAutofit/>
          </a:bodyPr>
          <a:lstStyle/>
          <a:p>
            <a:pPr>
              <a:spcAft>
                <a:spcPts val="600"/>
              </a:spcAft>
            </a:pPr>
            <a:r>
              <a:rPr lang="en-US" dirty="0"/>
              <a:t>2025 Filing Season</a:t>
            </a:r>
          </a:p>
        </p:txBody>
      </p:sp>
      <p:sp>
        <p:nvSpPr>
          <p:cNvPr id="3" name="Slide Number Placeholder 2">
            <a:extLst>
              <a:ext uri="{FF2B5EF4-FFF2-40B4-BE49-F238E27FC236}">
                <a16:creationId xmlns:a16="http://schemas.microsoft.com/office/drawing/2014/main" id="{386B09D0-0AED-D5FD-D14B-59B0C24301D9}"/>
              </a:ext>
            </a:extLst>
          </p:cNvPr>
          <p:cNvSpPr>
            <a:spLocks noGrp="1"/>
          </p:cNvSpPr>
          <p:nvPr>
            <p:ph type="sldNum" sz="quarter" idx="4"/>
          </p:nvPr>
        </p:nvSpPr>
        <p:spPr>
          <a:xfrm>
            <a:off x="10972800" y="304518"/>
            <a:ext cx="609600" cy="401964"/>
          </a:xfrm>
        </p:spPr>
        <p:txBody>
          <a:bodyPr anchor="ctr">
            <a:normAutofit/>
          </a:bodyPr>
          <a:lstStyle/>
          <a:p>
            <a:pPr>
              <a:spcAft>
                <a:spcPts val="600"/>
              </a:spcAft>
            </a:pPr>
            <a:fld id="{3097897E-F97B-3D4B-8CC5-C5C0F0B69102}" type="slidenum">
              <a:rPr lang="en-US" smtClean="0"/>
              <a:pPr>
                <a:spcAft>
                  <a:spcPts val="600"/>
                </a:spcAft>
              </a:pPr>
              <a:t>17</a:t>
            </a:fld>
            <a:endParaRPr lang="en-US"/>
          </a:p>
        </p:txBody>
      </p:sp>
      <p:sp>
        <p:nvSpPr>
          <p:cNvPr id="2" name="Content Placeholder 1">
            <a:extLst>
              <a:ext uri="{FF2B5EF4-FFF2-40B4-BE49-F238E27FC236}">
                <a16:creationId xmlns:a16="http://schemas.microsoft.com/office/drawing/2014/main" id="{814D1BB9-81CD-C2EF-5A60-19D173E1B59C}"/>
              </a:ext>
            </a:extLst>
          </p:cNvPr>
          <p:cNvSpPr>
            <a:spLocks noGrp="1"/>
          </p:cNvSpPr>
          <p:nvPr>
            <p:ph sz="half" idx="17"/>
          </p:nvPr>
        </p:nvSpPr>
        <p:spPr>
          <a:xfrm>
            <a:off x="8229600" y="2131626"/>
            <a:ext cx="3352800" cy="3349698"/>
          </a:xfrm>
        </p:spPr>
        <p:txBody>
          <a:bodyPr numCol="1">
            <a:normAutofit/>
          </a:bodyPr>
          <a:lstStyle/>
          <a:p>
            <a:r>
              <a:rPr lang="en-US" sz="2100" dirty="0"/>
              <a:t>224 localities will receive a portion of the Local Tax distribution.</a:t>
            </a:r>
          </a:p>
          <a:p>
            <a:r>
              <a:rPr lang="en-US" sz="2100" dirty="0"/>
              <a:t>There are 116 BFT taxpayers and approximately 1,800 individual bank branches in Virginia.</a:t>
            </a:r>
          </a:p>
        </p:txBody>
      </p:sp>
      <mc:AlternateContent xmlns:mc="http://schemas.openxmlformats.org/markup-compatibility/2006" xmlns:cx2="http://schemas.microsoft.com/office/drawing/2015/10/21/chartex">
        <mc:Choice Requires="cx2">
          <p:graphicFrame>
            <p:nvGraphicFramePr>
              <p:cNvPr id="6" name="Chart 5">
                <a:extLst>
                  <a:ext uri="{FF2B5EF4-FFF2-40B4-BE49-F238E27FC236}">
                    <a16:creationId xmlns:a16="http://schemas.microsoft.com/office/drawing/2014/main" id="{48A81B45-D2C8-BC22-37EB-BE1614733551}"/>
                  </a:ext>
                </a:extLst>
              </p:cNvPr>
              <p:cNvGraphicFramePr/>
              <p:nvPr>
                <p:extLst>
                  <p:ext uri="{D42A27DB-BD31-4B8C-83A1-F6EECF244321}">
                    <p14:modId xmlns:p14="http://schemas.microsoft.com/office/powerpoint/2010/main" val="1572618563"/>
                  </p:ext>
                </p:extLst>
              </p:nvPr>
            </p:nvGraphicFramePr>
            <p:xfrm>
              <a:off x="609600" y="2131626"/>
              <a:ext cx="7010400" cy="3349698"/>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6" name="Chart 5">
                <a:extLst>
                  <a:ext uri="{FF2B5EF4-FFF2-40B4-BE49-F238E27FC236}">
                    <a16:creationId xmlns:a16="http://schemas.microsoft.com/office/drawing/2014/main" id="{48A81B45-D2C8-BC22-37EB-BE1614733551}"/>
                  </a:ext>
                </a:extLst>
              </p:cNvPr>
              <p:cNvPicPr>
                <a:picLocks noGrp="1" noRot="1" noChangeAspect="1" noMove="1" noResize="1" noEditPoints="1" noAdjustHandles="1" noChangeArrowheads="1" noChangeShapeType="1"/>
              </p:cNvPicPr>
              <p:nvPr/>
            </p:nvPicPr>
            <p:blipFill>
              <a:blip r:embed="rId4"/>
              <a:stretch>
                <a:fillRect/>
              </a:stretch>
            </p:blipFill>
            <p:spPr>
              <a:xfrm>
                <a:off x="609600" y="2131626"/>
                <a:ext cx="7010400" cy="3349698"/>
              </a:xfrm>
              <a:prstGeom prst="rect">
                <a:avLst/>
              </a:prstGeom>
            </p:spPr>
          </p:pic>
        </mc:Fallback>
      </mc:AlternateContent>
    </p:spTree>
    <p:extLst>
      <p:ext uri="{BB962C8B-B14F-4D97-AF65-F5344CB8AC3E}">
        <p14:creationId xmlns:p14="http://schemas.microsoft.com/office/powerpoint/2010/main" val="356116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2DC9B-3C1A-1419-1505-23D55197E813}"/>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3D4B0083-23D3-F62E-A73D-3192A60BF77A}"/>
              </a:ext>
            </a:extLst>
          </p:cNvPr>
          <p:cNvPicPr>
            <a:picLocks noChangeAspect="1"/>
          </p:cNvPicPr>
          <p:nvPr/>
        </p:nvPicPr>
        <p:blipFill>
          <a:blip r:embed="rId3"/>
          <a:stretch>
            <a:fillRect/>
          </a:stretch>
        </p:blipFill>
        <p:spPr>
          <a:xfrm>
            <a:off x="6977729" y="1041430"/>
            <a:ext cx="4471321" cy="2686375"/>
          </a:xfrm>
          <a:prstGeom prst="rect">
            <a:avLst/>
          </a:prstGeom>
        </p:spPr>
      </p:pic>
      <p:sp>
        <p:nvSpPr>
          <p:cNvPr id="2" name="Content Placeholder 1">
            <a:extLst>
              <a:ext uri="{FF2B5EF4-FFF2-40B4-BE49-F238E27FC236}">
                <a16:creationId xmlns:a16="http://schemas.microsoft.com/office/drawing/2014/main" id="{740C78BA-FE31-FCFF-9FE2-C8783E3A63EF}"/>
              </a:ext>
            </a:extLst>
          </p:cNvPr>
          <p:cNvSpPr>
            <a:spLocks noGrp="1"/>
          </p:cNvSpPr>
          <p:nvPr>
            <p:ph sz="half" idx="1"/>
          </p:nvPr>
        </p:nvSpPr>
        <p:spPr>
          <a:xfrm>
            <a:off x="609600" y="2131626"/>
            <a:ext cx="6476722" cy="3776014"/>
          </a:xfrm>
        </p:spPr>
        <p:txBody>
          <a:bodyPr numCol="1">
            <a:noAutofit/>
          </a:bodyPr>
          <a:lstStyle/>
          <a:p>
            <a:r>
              <a:rPr lang="en-US" sz="2500" dirty="0"/>
              <a:t>115 of the expected 116 returns were received.</a:t>
            </a:r>
          </a:p>
          <a:p>
            <a:r>
              <a:rPr lang="en-US" sz="2500" dirty="0"/>
              <a:t>Of those 115 returns, 19 were rejected for corrections. The most common rejection reason was for incorrect Real Property Assessment Values.</a:t>
            </a:r>
          </a:p>
          <a:p>
            <a:r>
              <a:rPr lang="en-US" sz="2500" dirty="0"/>
              <a:t>65% of filers elected to take the automatic May 1</a:t>
            </a:r>
            <a:r>
              <a:rPr lang="en-US" sz="2500" baseline="30000" dirty="0"/>
              <a:t>st</a:t>
            </a:r>
            <a:r>
              <a:rPr lang="en-US" sz="2500" dirty="0"/>
              <a:t> filing extension.</a:t>
            </a:r>
          </a:p>
        </p:txBody>
      </p:sp>
      <p:sp>
        <p:nvSpPr>
          <p:cNvPr id="4" name="Title 3">
            <a:extLst>
              <a:ext uri="{FF2B5EF4-FFF2-40B4-BE49-F238E27FC236}">
                <a16:creationId xmlns:a16="http://schemas.microsoft.com/office/drawing/2014/main" id="{0F0B1046-C9BB-0F7D-A48B-814ED4FCF34F}"/>
              </a:ext>
            </a:extLst>
          </p:cNvPr>
          <p:cNvSpPr>
            <a:spLocks noGrp="1"/>
          </p:cNvSpPr>
          <p:nvPr>
            <p:ph type="title"/>
          </p:nvPr>
        </p:nvSpPr>
        <p:spPr>
          <a:xfrm>
            <a:off x="609600" y="1370331"/>
            <a:ext cx="10972800" cy="456777"/>
          </a:xfrm>
        </p:spPr>
        <p:txBody>
          <a:bodyPr anchor="b">
            <a:normAutofit fontScale="90000"/>
          </a:bodyPr>
          <a:lstStyle/>
          <a:p>
            <a:r>
              <a:rPr lang="en-US" sz="3200" dirty="0"/>
              <a:t>Filing Statistics</a:t>
            </a:r>
          </a:p>
        </p:txBody>
      </p:sp>
      <p:sp>
        <p:nvSpPr>
          <p:cNvPr id="5" name="Content Placeholder 4">
            <a:extLst>
              <a:ext uri="{FF2B5EF4-FFF2-40B4-BE49-F238E27FC236}">
                <a16:creationId xmlns:a16="http://schemas.microsoft.com/office/drawing/2014/main" id="{59077BA5-3E54-9E84-7B48-DEB02A336839}"/>
              </a:ext>
            </a:extLst>
          </p:cNvPr>
          <p:cNvSpPr>
            <a:spLocks noGrp="1"/>
          </p:cNvSpPr>
          <p:nvPr>
            <p:ph sz="quarter" idx="16"/>
          </p:nvPr>
        </p:nvSpPr>
        <p:spPr>
          <a:xfrm>
            <a:off x="609600" y="304518"/>
            <a:ext cx="10363200" cy="401964"/>
          </a:xfrm>
        </p:spPr>
        <p:txBody>
          <a:bodyPr>
            <a:normAutofit/>
          </a:bodyPr>
          <a:lstStyle/>
          <a:p>
            <a:pPr>
              <a:spcAft>
                <a:spcPts val="600"/>
              </a:spcAft>
            </a:pPr>
            <a:r>
              <a:rPr lang="en-US" dirty="0"/>
              <a:t>2025 Filing Season</a:t>
            </a:r>
          </a:p>
        </p:txBody>
      </p:sp>
      <p:sp>
        <p:nvSpPr>
          <p:cNvPr id="3" name="Slide Number Placeholder 2">
            <a:extLst>
              <a:ext uri="{FF2B5EF4-FFF2-40B4-BE49-F238E27FC236}">
                <a16:creationId xmlns:a16="http://schemas.microsoft.com/office/drawing/2014/main" id="{C80D9031-8CCC-F29F-5B1B-CFC9F4C565DF}"/>
              </a:ext>
            </a:extLst>
          </p:cNvPr>
          <p:cNvSpPr>
            <a:spLocks noGrp="1"/>
          </p:cNvSpPr>
          <p:nvPr>
            <p:ph type="sldNum" sz="quarter" idx="4"/>
          </p:nvPr>
        </p:nvSpPr>
        <p:spPr>
          <a:xfrm>
            <a:off x="10972800" y="304518"/>
            <a:ext cx="609600" cy="401964"/>
          </a:xfrm>
        </p:spPr>
        <p:txBody>
          <a:bodyPr anchor="ctr">
            <a:normAutofit/>
          </a:bodyPr>
          <a:lstStyle/>
          <a:p>
            <a:pPr>
              <a:spcAft>
                <a:spcPts val="600"/>
              </a:spcAft>
            </a:pPr>
            <a:fld id="{3097897E-F97B-3D4B-8CC5-C5C0F0B69102}" type="slidenum">
              <a:rPr lang="en-US" smtClean="0"/>
              <a:pPr>
                <a:spcAft>
                  <a:spcPts val="600"/>
                </a:spcAft>
              </a:pPr>
              <a:t>18</a:t>
            </a:fld>
            <a:endParaRPr lang="en-US"/>
          </a:p>
        </p:txBody>
      </p:sp>
      <p:pic>
        <p:nvPicPr>
          <p:cNvPr id="7" name="Picture 6">
            <a:extLst>
              <a:ext uri="{FF2B5EF4-FFF2-40B4-BE49-F238E27FC236}">
                <a16:creationId xmlns:a16="http://schemas.microsoft.com/office/drawing/2014/main" id="{B2CDC41B-BB90-3742-1BC7-594B4F5A1038}"/>
              </a:ext>
            </a:extLst>
          </p:cNvPr>
          <p:cNvPicPr>
            <a:picLocks noChangeAspect="1"/>
          </p:cNvPicPr>
          <p:nvPr/>
        </p:nvPicPr>
        <p:blipFill>
          <a:blip r:embed="rId4"/>
          <a:stretch>
            <a:fillRect/>
          </a:stretch>
        </p:blipFill>
        <p:spPr>
          <a:xfrm>
            <a:off x="7589174" y="3467100"/>
            <a:ext cx="3343410" cy="2478640"/>
          </a:xfrm>
          <a:prstGeom prst="rect">
            <a:avLst/>
          </a:prstGeom>
        </p:spPr>
      </p:pic>
    </p:spTree>
    <p:extLst>
      <p:ext uri="{BB962C8B-B14F-4D97-AF65-F5344CB8AC3E}">
        <p14:creationId xmlns:p14="http://schemas.microsoft.com/office/powerpoint/2010/main" val="3659661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Contact Information</a:t>
            </a:r>
          </a:p>
        </p:txBody>
      </p:sp>
      <p:sp>
        <p:nvSpPr>
          <p:cNvPr id="5" name="Content Placeholder 4"/>
          <p:cNvSpPr>
            <a:spLocks noGrp="1"/>
          </p:cNvSpPr>
          <p:nvPr>
            <p:ph idx="11"/>
          </p:nvPr>
        </p:nvSpPr>
        <p:spPr>
          <a:xfrm>
            <a:off x="6618423" y="2255948"/>
            <a:ext cx="3240072" cy="401964"/>
          </a:xfrm>
        </p:spPr>
        <p:txBody>
          <a:bodyPr/>
          <a:lstStyle/>
          <a:p>
            <a:r>
              <a:rPr lang="en-US" dirty="0"/>
              <a:t>Patricia Thurston </a:t>
            </a:r>
          </a:p>
        </p:txBody>
      </p:sp>
      <p:sp>
        <p:nvSpPr>
          <p:cNvPr id="6" name="Content Placeholder 5"/>
          <p:cNvSpPr>
            <a:spLocks noGrp="1"/>
          </p:cNvSpPr>
          <p:nvPr>
            <p:ph idx="14"/>
          </p:nvPr>
        </p:nvSpPr>
        <p:spPr>
          <a:xfrm>
            <a:off x="6618423" y="2743177"/>
            <a:ext cx="3240072" cy="267976"/>
          </a:xfrm>
        </p:spPr>
        <p:txBody>
          <a:bodyPr/>
          <a:lstStyle/>
          <a:p>
            <a:r>
              <a:rPr lang="en-US" dirty="0"/>
              <a:t>BFT Unit Supervisor</a:t>
            </a:r>
          </a:p>
        </p:txBody>
      </p:sp>
      <p:sp>
        <p:nvSpPr>
          <p:cNvPr id="7" name="Content Placeholder 6"/>
          <p:cNvSpPr>
            <a:spLocks noGrp="1"/>
          </p:cNvSpPr>
          <p:nvPr>
            <p:ph idx="16"/>
          </p:nvPr>
        </p:nvSpPr>
        <p:spPr>
          <a:xfrm>
            <a:off x="6618423" y="3011153"/>
            <a:ext cx="3240072" cy="267976"/>
          </a:xfrm>
        </p:spPr>
        <p:txBody>
          <a:bodyPr/>
          <a:lstStyle/>
          <a:p>
            <a:r>
              <a:rPr lang="en-US" dirty="0">
                <a:hlinkClick r:id="rId3"/>
              </a:rPr>
              <a:t>Patricia.Thurston@tax.virginia.gov</a:t>
            </a:r>
            <a:r>
              <a:rPr lang="en-US" dirty="0"/>
              <a:t> </a:t>
            </a:r>
          </a:p>
        </p:txBody>
      </p:sp>
      <p:sp>
        <p:nvSpPr>
          <p:cNvPr id="2" name="Content Placeholder 4">
            <a:extLst>
              <a:ext uri="{FF2B5EF4-FFF2-40B4-BE49-F238E27FC236}">
                <a16:creationId xmlns:a16="http://schemas.microsoft.com/office/drawing/2014/main" id="{E36C86D9-550D-F67A-A134-28682D4EF59B}"/>
              </a:ext>
            </a:extLst>
          </p:cNvPr>
          <p:cNvSpPr txBox="1">
            <a:spLocks/>
          </p:cNvSpPr>
          <p:nvPr/>
        </p:nvSpPr>
        <p:spPr>
          <a:xfrm>
            <a:off x="2602787" y="3707940"/>
            <a:ext cx="3240072" cy="401964"/>
          </a:xfrm>
          <a:prstGeom prst="rect">
            <a:avLst/>
          </a:prstGeom>
        </p:spPr>
        <p:txBody>
          <a:bodyPr vert="horz" lIns="0" tIns="0" rIns="0" bIns="0" rtlCol="0">
            <a:noAutofit/>
          </a:bodyPr>
          <a:lstStyle>
            <a:lvl1pPr marL="0" indent="0" algn="ctr" defTabSz="685800" rtl="0" eaLnBrk="1" latinLnBrk="0" hangingPunct="1">
              <a:lnSpc>
                <a:spcPts val="2400"/>
              </a:lnSpc>
              <a:spcBef>
                <a:spcPts val="0"/>
              </a:spcBef>
              <a:spcAft>
                <a:spcPts val="2400"/>
              </a:spcAft>
              <a:buClr>
                <a:schemeClr val="accent1"/>
              </a:buClr>
              <a:buFont typeface="LucidaGrande" charset="0"/>
              <a:buNone/>
              <a:tabLst/>
              <a:defRPr sz="2000" b="0" i="0" kern="1200" spc="0">
                <a:solidFill>
                  <a:schemeClr val="tx1"/>
                </a:solidFill>
                <a:effectLst/>
                <a:latin typeface="Calibri" charset="0"/>
                <a:ea typeface="Calibri" charset="0"/>
                <a:cs typeface="Calibri" charset="0"/>
              </a:defRPr>
            </a:lvl1pPr>
            <a:lvl2pPr marL="9144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2pPr>
            <a:lvl3pPr marL="13716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3pPr>
            <a:lvl4pPr marL="1828800" indent="-457200" algn="l" defTabSz="685800" rtl="0" eaLnBrk="1" latinLnBrk="0" hangingPunct="1">
              <a:lnSpc>
                <a:spcPts val="2400"/>
              </a:lnSpc>
              <a:spcBef>
                <a:spcPts val="600"/>
              </a:spcBef>
              <a:buClr>
                <a:srgbClr val="008DCE"/>
              </a:buClr>
              <a:buSzPct val="100000"/>
              <a:buFont typeface="LucidaGrande" charset="0"/>
              <a:buChar char="▸"/>
              <a:defRPr sz="2000" kern="1200">
                <a:solidFill>
                  <a:schemeClr val="tx1"/>
                </a:solidFill>
                <a:latin typeface="+mn-lt"/>
                <a:ea typeface="+mn-ea"/>
                <a:cs typeface="+mn-cs"/>
              </a:defRPr>
            </a:lvl4pPr>
            <a:lvl5pPr marL="2286000" indent="-457200" algn="l" defTabSz="685800" rtl="0" eaLnBrk="1" latinLnBrk="0" hangingPunct="1">
              <a:lnSpc>
                <a:spcPts val="2400"/>
              </a:lnSpc>
              <a:spcBef>
                <a:spcPts val="600"/>
              </a:spcBef>
              <a:buClr>
                <a:srgbClr val="008DCE"/>
              </a:buClr>
              <a:buFont typeface="LucidaGrande" charset="0"/>
              <a:buChar char="▸"/>
              <a:defRPr sz="20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defTabSz="913554">
              <a:lnSpc>
                <a:spcPts val="3197"/>
              </a:lnSpc>
              <a:spcAft>
                <a:spcPts val="3197"/>
              </a:spcAft>
              <a:buClr>
                <a:srgbClr val="008DCE"/>
              </a:buClr>
              <a:defRPr/>
            </a:pPr>
            <a:r>
              <a:rPr lang="en-US" sz="2664" dirty="0">
                <a:solidFill>
                  <a:srgbClr val="202020"/>
                </a:solidFill>
              </a:rPr>
              <a:t>BFT Unit Hotline</a:t>
            </a:r>
          </a:p>
        </p:txBody>
      </p:sp>
      <p:sp>
        <p:nvSpPr>
          <p:cNvPr id="8" name="Content Placeholder 6">
            <a:extLst>
              <a:ext uri="{FF2B5EF4-FFF2-40B4-BE49-F238E27FC236}">
                <a16:creationId xmlns:a16="http://schemas.microsoft.com/office/drawing/2014/main" id="{86498E87-3437-CF57-A2EC-164D970D96EC}"/>
              </a:ext>
            </a:extLst>
          </p:cNvPr>
          <p:cNvSpPr txBox="1">
            <a:spLocks/>
          </p:cNvSpPr>
          <p:nvPr/>
        </p:nvSpPr>
        <p:spPr>
          <a:xfrm>
            <a:off x="2602787" y="4180128"/>
            <a:ext cx="3240072" cy="642083"/>
          </a:xfrm>
          <a:prstGeom prst="rect">
            <a:avLst/>
          </a:prstGeom>
        </p:spPr>
        <p:txBody>
          <a:bodyPr vert="horz" lIns="0" tIns="0" rIns="0" bIns="0" rtlCol="0">
            <a:noAutofit/>
          </a:bodyPr>
          <a:lstStyle>
            <a:lvl1pPr marL="0" marR="0" indent="0" algn="ctr" defTabSz="685800" rtl="0" eaLnBrk="1" fontAlgn="auto" latinLnBrk="0" hangingPunct="1">
              <a:lnSpc>
                <a:spcPts val="1600"/>
              </a:lnSpc>
              <a:spcBef>
                <a:spcPts val="0"/>
              </a:spcBef>
              <a:spcAft>
                <a:spcPts val="1600"/>
              </a:spcAft>
              <a:buClr>
                <a:schemeClr val="accent1"/>
              </a:buClr>
              <a:buSzTx/>
              <a:buFont typeface="LucidaGrande" charset="0"/>
              <a:buNone/>
              <a:tabLst/>
              <a:defRPr sz="1200" b="0" i="0" kern="1200" spc="0" baseline="0">
                <a:solidFill>
                  <a:schemeClr val="accent1"/>
                </a:solidFill>
                <a:effectLst/>
                <a:latin typeface="Calibri" charset="0"/>
                <a:ea typeface="Calibri" charset="0"/>
                <a:cs typeface="Calibri" charset="0"/>
              </a:defRPr>
            </a:lvl1pPr>
            <a:lvl2pPr marL="9144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2pPr>
            <a:lvl3pPr marL="13716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3pPr>
            <a:lvl4pPr marL="1828800" indent="-457200" algn="l" defTabSz="685800" rtl="0" eaLnBrk="1" latinLnBrk="0" hangingPunct="1">
              <a:lnSpc>
                <a:spcPts val="2400"/>
              </a:lnSpc>
              <a:spcBef>
                <a:spcPts val="600"/>
              </a:spcBef>
              <a:buClr>
                <a:srgbClr val="008DCE"/>
              </a:buClr>
              <a:buSzPct val="100000"/>
              <a:buFont typeface="LucidaGrande" charset="0"/>
              <a:buChar char="▸"/>
              <a:defRPr sz="2000" kern="1200">
                <a:solidFill>
                  <a:schemeClr val="tx1"/>
                </a:solidFill>
                <a:latin typeface="+mn-lt"/>
                <a:ea typeface="+mn-ea"/>
                <a:cs typeface="+mn-cs"/>
              </a:defRPr>
            </a:lvl4pPr>
            <a:lvl5pPr marL="2286000" indent="-457200" algn="l" defTabSz="685800" rtl="0" eaLnBrk="1" latinLnBrk="0" hangingPunct="1">
              <a:lnSpc>
                <a:spcPts val="2400"/>
              </a:lnSpc>
              <a:spcBef>
                <a:spcPts val="600"/>
              </a:spcBef>
              <a:buClr>
                <a:srgbClr val="008DCE"/>
              </a:buClr>
              <a:buFont typeface="LucidaGrande" charset="0"/>
              <a:buChar char="▸"/>
              <a:defRPr sz="20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defTabSz="913554">
              <a:lnSpc>
                <a:spcPts val="2131"/>
              </a:lnSpc>
              <a:spcAft>
                <a:spcPts val="2131"/>
              </a:spcAft>
              <a:buClr>
                <a:srgbClr val="008DCE"/>
              </a:buClr>
              <a:defRPr/>
            </a:pPr>
            <a:r>
              <a:rPr lang="en-US" sz="1599" dirty="0">
                <a:solidFill>
                  <a:srgbClr val="008DCE"/>
                </a:solidFill>
              </a:rPr>
              <a:t>804.404.4215</a:t>
            </a:r>
          </a:p>
        </p:txBody>
      </p:sp>
      <p:sp>
        <p:nvSpPr>
          <p:cNvPr id="4" name="Slide Number Placeholder 1">
            <a:extLst>
              <a:ext uri="{FF2B5EF4-FFF2-40B4-BE49-F238E27FC236}">
                <a16:creationId xmlns:a16="http://schemas.microsoft.com/office/drawing/2014/main" id="{A87F0D0C-D055-F468-EADC-E464284E3EFF}"/>
              </a:ext>
            </a:extLst>
          </p:cNvPr>
          <p:cNvSpPr txBox="1">
            <a:spLocks/>
          </p:cNvSpPr>
          <p:nvPr/>
        </p:nvSpPr>
        <p:spPr>
          <a:xfrm>
            <a:off x="11490319" y="365422"/>
            <a:ext cx="609036" cy="401964"/>
          </a:xfrm>
          <a:prstGeom prst="rect">
            <a:avLst/>
          </a:prstGeom>
        </p:spPr>
        <p:txBody>
          <a:bodyPr/>
          <a:lstStyle>
            <a:defPPr>
              <a:defRPr lang="en-US"/>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a:lstStyle>
          <a:p>
            <a:pPr defTabSz="913798"/>
            <a:fld id="{3097897E-F97B-3D4B-8CC5-C5C0F0B69102}" type="slidenum">
              <a:rPr lang="en-US" sz="2398">
                <a:solidFill>
                  <a:srgbClr val="202020"/>
                </a:solidFill>
                <a:latin typeface="Calibri"/>
              </a:rPr>
              <a:pPr defTabSz="913798"/>
              <a:t>19</a:t>
            </a:fld>
            <a:endParaRPr lang="en-US" sz="2398" dirty="0">
              <a:solidFill>
                <a:srgbClr val="202020"/>
              </a:solidFill>
              <a:latin typeface="Calibri"/>
            </a:endParaRPr>
          </a:p>
        </p:txBody>
      </p:sp>
      <p:sp>
        <p:nvSpPr>
          <p:cNvPr id="17" name="Content Placeholder 4">
            <a:extLst>
              <a:ext uri="{FF2B5EF4-FFF2-40B4-BE49-F238E27FC236}">
                <a16:creationId xmlns:a16="http://schemas.microsoft.com/office/drawing/2014/main" id="{F2E01E03-4F5C-CEF7-0E66-58710E8FAB92}"/>
              </a:ext>
            </a:extLst>
          </p:cNvPr>
          <p:cNvSpPr txBox="1">
            <a:spLocks/>
          </p:cNvSpPr>
          <p:nvPr/>
        </p:nvSpPr>
        <p:spPr>
          <a:xfrm>
            <a:off x="6618423" y="3707940"/>
            <a:ext cx="3240072" cy="401964"/>
          </a:xfrm>
          <a:prstGeom prst="rect">
            <a:avLst/>
          </a:prstGeom>
        </p:spPr>
        <p:txBody>
          <a:bodyPr vert="horz" lIns="0" tIns="0" rIns="0" bIns="0" rtlCol="0">
            <a:noAutofit/>
          </a:bodyPr>
          <a:lstStyle>
            <a:lvl1pPr marL="0" indent="0" algn="ctr" defTabSz="685800" rtl="0" eaLnBrk="1" latinLnBrk="0" hangingPunct="1">
              <a:lnSpc>
                <a:spcPts val="2400"/>
              </a:lnSpc>
              <a:spcBef>
                <a:spcPts val="0"/>
              </a:spcBef>
              <a:spcAft>
                <a:spcPts val="2400"/>
              </a:spcAft>
              <a:buClr>
                <a:schemeClr val="accent1"/>
              </a:buClr>
              <a:buFont typeface="LucidaGrande" charset="0"/>
              <a:buNone/>
              <a:tabLst/>
              <a:defRPr sz="2000" b="0" i="0" kern="1200" spc="0">
                <a:solidFill>
                  <a:schemeClr val="tx1"/>
                </a:solidFill>
                <a:effectLst/>
                <a:latin typeface="Calibri" charset="0"/>
                <a:ea typeface="Calibri" charset="0"/>
                <a:cs typeface="Calibri" charset="0"/>
              </a:defRPr>
            </a:lvl1pPr>
            <a:lvl2pPr marL="9144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2pPr>
            <a:lvl3pPr marL="13716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3pPr>
            <a:lvl4pPr marL="1828800" indent="-457200" algn="l" defTabSz="685800" rtl="0" eaLnBrk="1" latinLnBrk="0" hangingPunct="1">
              <a:lnSpc>
                <a:spcPts val="2400"/>
              </a:lnSpc>
              <a:spcBef>
                <a:spcPts val="600"/>
              </a:spcBef>
              <a:buClr>
                <a:srgbClr val="008DCE"/>
              </a:buClr>
              <a:buSzPct val="100000"/>
              <a:buFont typeface="LucidaGrande" charset="0"/>
              <a:buChar char="▸"/>
              <a:defRPr sz="2000" kern="1200">
                <a:solidFill>
                  <a:schemeClr val="tx1"/>
                </a:solidFill>
                <a:latin typeface="+mn-lt"/>
                <a:ea typeface="+mn-ea"/>
                <a:cs typeface="+mn-cs"/>
              </a:defRPr>
            </a:lvl4pPr>
            <a:lvl5pPr marL="2286000" indent="-457200" algn="l" defTabSz="685800" rtl="0" eaLnBrk="1" latinLnBrk="0" hangingPunct="1">
              <a:lnSpc>
                <a:spcPts val="2400"/>
              </a:lnSpc>
              <a:spcBef>
                <a:spcPts val="600"/>
              </a:spcBef>
              <a:buClr>
                <a:srgbClr val="008DCE"/>
              </a:buClr>
              <a:buFont typeface="LucidaGrande" charset="0"/>
              <a:buChar char="▸"/>
              <a:defRPr sz="20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defTabSz="913554">
              <a:lnSpc>
                <a:spcPts val="3197"/>
              </a:lnSpc>
              <a:spcAft>
                <a:spcPts val="3197"/>
              </a:spcAft>
              <a:buClr>
                <a:srgbClr val="008DCE"/>
              </a:buClr>
              <a:defRPr/>
            </a:pPr>
            <a:r>
              <a:rPr lang="en-US" sz="2664" dirty="0">
                <a:solidFill>
                  <a:srgbClr val="202020"/>
                </a:solidFill>
              </a:rPr>
              <a:t>Fax</a:t>
            </a:r>
          </a:p>
        </p:txBody>
      </p:sp>
      <p:sp>
        <p:nvSpPr>
          <p:cNvPr id="18" name="Content Placeholder 6">
            <a:extLst>
              <a:ext uri="{FF2B5EF4-FFF2-40B4-BE49-F238E27FC236}">
                <a16:creationId xmlns:a16="http://schemas.microsoft.com/office/drawing/2014/main" id="{EDE81A26-02EF-44EF-3856-FEA4B0883F5D}"/>
              </a:ext>
            </a:extLst>
          </p:cNvPr>
          <p:cNvSpPr txBox="1">
            <a:spLocks/>
          </p:cNvSpPr>
          <p:nvPr/>
        </p:nvSpPr>
        <p:spPr>
          <a:xfrm>
            <a:off x="6618423" y="4180128"/>
            <a:ext cx="3240072" cy="642083"/>
          </a:xfrm>
          <a:prstGeom prst="rect">
            <a:avLst/>
          </a:prstGeom>
        </p:spPr>
        <p:txBody>
          <a:bodyPr vert="horz" lIns="0" tIns="0" rIns="0" bIns="0" rtlCol="0">
            <a:noAutofit/>
          </a:bodyPr>
          <a:lstStyle>
            <a:lvl1pPr marL="0" marR="0" indent="0" algn="ctr" defTabSz="685800" rtl="0" eaLnBrk="1" fontAlgn="auto" latinLnBrk="0" hangingPunct="1">
              <a:lnSpc>
                <a:spcPts val="1600"/>
              </a:lnSpc>
              <a:spcBef>
                <a:spcPts val="0"/>
              </a:spcBef>
              <a:spcAft>
                <a:spcPts val="1600"/>
              </a:spcAft>
              <a:buClr>
                <a:schemeClr val="accent1"/>
              </a:buClr>
              <a:buSzTx/>
              <a:buFont typeface="LucidaGrande" charset="0"/>
              <a:buNone/>
              <a:tabLst/>
              <a:defRPr sz="1200" b="0" i="0" kern="1200" spc="0" baseline="0">
                <a:solidFill>
                  <a:schemeClr val="accent1"/>
                </a:solidFill>
                <a:effectLst/>
                <a:latin typeface="Calibri" charset="0"/>
                <a:ea typeface="Calibri" charset="0"/>
                <a:cs typeface="Calibri" charset="0"/>
              </a:defRPr>
            </a:lvl1pPr>
            <a:lvl2pPr marL="9144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2pPr>
            <a:lvl3pPr marL="1371600" indent="-457200" algn="l" defTabSz="685800" rtl="0" eaLnBrk="1" latinLnBrk="0" hangingPunct="1">
              <a:lnSpc>
                <a:spcPts val="2400"/>
              </a:lnSpc>
              <a:spcBef>
                <a:spcPts val="600"/>
              </a:spcBef>
              <a:buClr>
                <a:srgbClr val="008DCE"/>
              </a:buClr>
              <a:buSzPct val="100000"/>
              <a:buFont typeface="LucidaGrande" charset="0"/>
              <a:buChar char="▸"/>
              <a:tabLst/>
              <a:defRPr sz="2000" kern="1200">
                <a:solidFill>
                  <a:schemeClr val="tx1"/>
                </a:solidFill>
                <a:latin typeface="+mn-lt"/>
                <a:ea typeface="+mn-ea"/>
                <a:cs typeface="+mn-cs"/>
              </a:defRPr>
            </a:lvl3pPr>
            <a:lvl4pPr marL="1828800" indent="-457200" algn="l" defTabSz="685800" rtl="0" eaLnBrk="1" latinLnBrk="0" hangingPunct="1">
              <a:lnSpc>
                <a:spcPts val="2400"/>
              </a:lnSpc>
              <a:spcBef>
                <a:spcPts val="600"/>
              </a:spcBef>
              <a:buClr>
                <a:srgbClr val="008DCE"/>
              </a:buClr>
              <a:buSzPct val="100000"/>
              <a:buFont typeface="LucidaGrande" charset="0"/>
              <a:buChar char="▸"/>
              <a:defRPr sz="2000" kern="1200">
                <a:solidFill>
                  <a:schemeClr val="tx1"/>
                </a:solidFill>
                <a:latin typeface="+mn-lt"/>
                <a:ea typeface="+mn-ea"/>
                <a:cs typeface="+mn-cs"/>
              </a:defRPr>
            </a:lvl4pPr>
            <a:lvl5pPr marL="2286000" indent="-457200" algn="l" defTabSz="685800" rtl="0" eaLnBrk="1" latinLnBrk="0" hangingPunct="1">
              <a:lnSpc>
                <a:spcPts val="2400"/>
              </a:lnSpc>
              <a:spcBef>
                <a:spcPts val="600"/>
              </a:spcBef>
              <a:buClr>
                <a:srgbClr val="008DCE"/>
              </a:buClr>
              <a:buFont typeface="LucidaGrande" charset="0"/>
              <a:buChar char="▸"/>
              <a:defRPr sz="20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a:lstStyle>
          <a:p>
            <a:pPr defTabSz="913554">
              <a:lnSpc>
                <a:spcPts val="2131"/>
              </a:lnSpc>
              <a:spcAft>
                <a:spcPts val="2131"/>
              </a:spcAft>
              <a:buClr>
                <a:srgbClr val="008DCE"/>
              </a:buClr>
              <a:defRPr/>
            </a:pPr>
            <a:r>
              <a:rPr lang="en-US" sz="1599" dirty="0">
                <a:solidFill>
                  <a:srgbClr val="008DCE"/>
                </a:solidFill>
              </a:rPr>
              <a:t>804.786.2645</a:t>
            </a:r>
          </a:p>
        </p:txBody>
      </p:sp>
      <p:sp>
        <p:nvSpPr>
          <p:cNvPr id="20" name="Content Placeholder 4">
            <a:extLst>
              <a:ext uri="{FF2B5EF4-FFF2-40B4-BE49-F238E27FC236}">
                <a16:creationId xmlns:a16="http://schemas.microsoft.com/office/drawing/2014/main" id="{E0CBD9B6-C893-C881-73D7-5A66C2B0B292}"/>
              </a:ext>
            </a:extLst>
          </p:cNvPr>
          <p:cNvSpPr txBox="1">
            <a:spLocks/>
          </p:cNvSpPr>
          <p:nvPr/>
        </p:nvSpPr>
        <p:spPr>
          <a:xfrm>
            <a:off x="2602787" y="2255948"/>
            <a:ext cx="3240072" cy="401964"/>
          </a:xfrm>
          <a:prstGeom prst="rect">
            <a:avLst/>
          </a:prstGeom>
        </p:spPr>
        <p:txBody>
          <a:bodyPr vert="horz" lIns="0" tIns="0" rIns="0" bIns="0" rtlCol="0">
            <a:noAutofit/>
          </a:bodyPr>
          <a:lstStyle>
            <a:lvl1pPr marL="0" indent="0" algn="ctr" defTabSz="913554" rtl="0" eaLnBrk="1" latinLnBrk="0" hangingPunct="1">
              <a:lnSpc>
                <a:spcPts val="3197"/>
              </a:lnSpc>
              <a:spcBef>
                <a:spcPts val="0"/>
              </a:spcBef>
              <a:spcAft>
                <a:spcPts val="3197"/>
              </a:spcAft>
              <a:buClr>
                <a:schemeClr val="accent1"/>
              </a:buClr>
              <a:buFont typeface="LucidaGrande" charset="0"/>
              <a:buNone/>
              <a:tabLst/>
              <a:defRPr sz="2664" b="0" i="0" kern="1200" spc="0">
                <a:solidFill>
                  <a:schemeClr val="tx1"/>
                </a:solidFill>
                <a:effectLst/>
                <a:latin typeface="Calibri" charset="0"/>
                <a:ea typeface="Calibri" charset="0"/>
                <a:cs typeface="Calibri" charset="0"/>
              </a:defRPr>
            </a:lvl1pPr>
            <a:lvl2pPr marL="1218072"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chemeClr val="tx1"/>
                </a:solidFill>
                <a:latin typeface="+mn-lt"/>
                <a:ea typeface="+mn-ea"/>
                <a:cs typeface="+mn-cs"/>
              </a:defRPr>
            </a:lvl2pPr>
            <a:lvl3pPr marL="1827108"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chemeClr val="tx1"/>
                </a:solidFill>
                <a:latin typeface="+mn-lt"/>
                <a:ea typeface="+mn-ea"/>
                <a:cs typeface="+mn-cs"/>
              </a:defRPr>
            </a:lvl3pPr>
            <a:lvl4pPr marL="2436144" indent="-609036" algn="l" defTabSz="913554" rtl="0" eaLnBrk="1" latinLnBrk="0" hangingPunct="1">
              <a:lnSpc>
                <a:spcPts val="3197"/>
              </a:lnSpc>
              <a:spcBef>
                <a:spcPts val="799"/>
              </a:spcBef>
              <a:buClr>
                <a:srgbClr val="008DCE"/>
              </a:buClr>
              <a:buSzPct val="100000"/>
              <a:buFont typeface="LucidaGrande" charset="0"/>
              <a:buChar char="▸"/>
              <a:defRPr sz="2664" kern="1200">
                <a:solidFill>
                  <a:schemeClr val="tx1"/>
                </a:solidFill>
                <a:latin typeface="+mn-lt"/>
                <a:ea typeface="+mn-ea"/>
                <a:cs typeface="+mn-cs"/>
              </a:defRPr>
            </a:lvl4pPr>
            <a:lvl5pPr marL="3045181" indent="-609036" algn="l" defTabSz="913554" rtl="0" eaLnBrk="1" latinLnBrk="0" hangingPunct="1">
              <a:lnSpc>
                <a:spcPts val="3197"/>
              </a:lnSpc>
              <a:spcBef>
                <a:spcPts val="799"/>
              </a:spcBef>
              <a:buClr>
                <a:srgbClr val="008DCE"/>
              </a:buClr>
              <a:buFont typeface="LucidaGrande" charset="0"/>
              <a:buChar char="▸"/>
              <a:defRPr sz="2664" kern="1200">
                <a:solidFill>
                  <a:schemeClr val="tx1"/>
                </a:solidFill>
                <a:latin typeface="+mn-lt"/>
                <a:ea typeface="+mn-ea"/>
                <a:cs typeface="+mn-cs"/>
              </a:defRPr>
            </a:lvl5pPr>
            <a:lvl6pPr marL="2512274"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6pPr>
            <a:lvl7pPr marL="2969051"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7pPr>
            <a:lvl8pPr marL="3425828"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8pPr>
            <a:lvl9pPr marL="3882605"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9pPr>
          </a:lstStyle>
          <a:p>
            <a:r>
              <a:rPr lang="en-US" dirty="0"/>
              <a:t>Jeremy Armstrong</a:t>
            </a:r>
          </a:p>
        </p:txBody>
      </p:sp>
      <p:sp>
        <p:nvSpPr>
          <p:cNvPr id="21" name="Content Placeholder 5">
            <a:extLst>
              <a:ext uri="{FF2B5EF4-FFF2-40B4-BE49-F238E27FC236}">
                <a16:creationId xmlns:a16="http://schemas.microsoft.com/office/drawing/2014/main" id="{F1635EC2-F25D-E100-198C-1B44E3C17DEA}"/>
              </a:ext>
            </a:extLst>
          </p:cNvPr>
          <p:cNvSpPr txBox="1">
            <a:spLocks/>
          </p:cNvSpPr>
          <p:nvPr/>
        </p:nvSpPr>
        <p:spPr>
          <a:xfrm>
            <a:off x="2602787" y="2743177"/>
            <a:ext cx="3240072" cy="267976"/>
          </a:xfrm>
          <a:prstGeom prst="rect">
            <a:avLst/>
          </a:prstGeom>
        </p:spPr>
        <p:txBody>
          <a:bodyPr vert="horz" lIns="0" tIns="0" rIns="0" bIns="0" rtlCol="0">
            <a:noAutofit/>
          </a:bodyPr>
          <a:lstStyle>
            <a:lvl1pPr marL="0" indent="0" algn="ctr" defTabSz="913554" rtl="0" eaLnBrk="1" latinLnBrk="0" hangingPunct="1">
              <a:lnSpc>
                <a:spcPts val="2131"/>
              </a:lnSpc>
              <a:spcBef>
                <a:spcPts val="0"/>
              </a:spcBef>
              <a:spcAft>
                <a:spcPts val="2131"/>
              </a:spcAft>
              <a:buClr>
                <a:schemeClr val="accent1"/>
              </a:buClr>
              <a:buFont typeface="LucidaGrande" charset="0"/>
              <a:buNone/>
              <a:tabLst/>
              <a:defRPr sz="1599" b="0" i="0" kern="1200" spc="0" baseline="0">
                <a:solidFill>
                  <a:schemeClr val="tx2"/>
                </a:solidFill>
                <a:effectLst/>
                <a:latin typeface="Calibri" charset="0"/>
                <a:ea typeface="Calibri" charset="0"/>
                <a:cs typeface="Calibri" charset="0"/>
              </a:defRPr>
            </a:lvl1pPr>
            <a:lvl2pPr marL="1218072"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chemeClr val="tx1"/>
                </a:solidFill>
                <a:latin typeface="+mn-lt"/>
                <a:ea typeface="+mn-ea"/>
                <a:cs typeface="+mn-cs"/>
              </a:defRPr>
            </a:lvl2pPr>
            <a:lvl3pPr marL="1827108"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chemeClr val="tx1"/>
                </a:solidFill>
                <a:latin typeface="+mn-lt"/>
                <a:ea typeface="+mn-ea"/>
                <a:cs typeface="+mn-cs"/>
              </a:defRPr>
            </a:lvl3pPr>
            <a:lvl4pPr marL="2436144" indent="-609036" algn="l" defTabSz="913554" rtl="0" eaLnBrk="1" latinLnBrk="0" hangingPunct="1">
              <a:lnSpc>
                <a:spcPts val="3197"/>
              </a:lnSpc>
              <a:spcBef>
                <a:spcPts val="799"/>
              </a:spcBef>
              <a:buClr>
                <a:srgbClr val="008DCE"/>
              </a:buClr>
              <a:buSzPct val="100000"/>
              <a:buFont typeface="LucidaGrande" charset="0"/>
              <a:buChar char="▸"/>
              <a:defRPr sz="2664" kern="1200">
                <a:solidFill>
                  <a:schemeClr val="tx1"/>
                </a:solidFill>
                <a:latin typeface="+mn-lt"/>
                <a:ea typeface="+mn-ea"/>
                <a:cs typeface="+mn-cs"/>
              </a:defRPr>
            </a:lvl4pPr>
            <a:lvl5pPr marL="3045181" indent="-609036" algn="l" defTabSz="913554" rtl="0" eaLnBrk="1" latinLnBrk="0" hangingPunct="1">
              <a:lnSpc>
                <a:spcPts val="3197"/>
              </a:lnSpc>
              <a:spcBef>
                <a:spcPts val="799"/>
              </a:spcBef>
              <a:buClr>
                <a:srgbClr val="008DCE"/>
              </a:buClr>
              <a:buFont typeface="LucidaGrande" charset="0"/>
              <a:buChar char="▸"/>
              <a:defRPr sz="2664" kern="1200">
                <a:solidFill>
                  <a:schemeClr val="tx1"/>
                </a:solidFill>
                <a:latin typeface="+mn-lt"/>
                <a:ea typeface="+mn-ea"/>
                <a:cs typeface="+mn-cs"/>
              </a:defRPr>
            </a:lvl5pPr>
            <a:lvl6pPr marL="2512274"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6pPr>
            <a:lvl7pPr marL="2969051"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7pPr>
            <a:lvl8pPr marL="3425828"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8pPr>
            <a:lvl9pPr marL="3882605"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9pPr>
          </a:lstStyle>
          <a:p>
            <a:r>
              <a:rPr lang="en-US" dirty="0"/>
              <a:t>Locality Liaison </a:t>
            </a:r>
          </a:p>
        </p:txBody>
      </p:sp>
      <p:sp>
        <p:nvSpPr>
          <p:cNvPr id="22" name="Content Placeholder 6">
            <a:extLst>
              <a:ext uri="{FF2B5EF4-FFF2-40B4-BE49-F238E27FC236}">
                <a16:creationId xmlns:a16="http://schemas.microsoft.com/office/drawing/2014/main" id="{DA5A6A60-BF42-8863-9DFB-1C8EF5D8AA7A}"/>
              </a:ext>
            </a:extLst>
          </p:cNvPr>
          <p:cNvSpPr txBox="1">
            <a:spLocks/>
          </p:cNvSpPr>
          <p:nvPr/>
        </p:nvSpPr>
        <p:spPr>
          <a:xfrm>
            <a:off x="2602787" y="3011153"/>
            <a:ext cx="3240072" cy="267976"/>
          </a:xfrm>
          <a:prstGeom prst="rect">
            <a:avLst/>
          </a:prstGeom>
        </p:spPr>
        <p:txBody>
          <a:bodyPr vert="horz" lIns="0" tIns="0" rIns="0" bIns="0" rtlCol="0">
            <a:noAutofit/>
          </a:bodyPr>
          <a:lstStyle>
            <a:lvl1pPr marL="0" marR="0" indent="0" algn="ctr" defTabSz="913554" rtl="0" eaLnBrk="1" fontAlgn="auto" latinLnBrk="0" hangingPunct="1">
              <a:lnSpc>
                <a:spcPts val="2131"/>
              </a:lnSpc>
              <a:spcBef>
                <a:spcPts val="0"/>
              </a:spcBef>
              <a:spcAft>
                <a:spcPts val="2131"/>
              </a:spcAft>
              <a:buClr>
                <a:schemeClr val="accent1"/>
              </a:buClr>
              <a:buSzTx/>
              <a:buFont typeface="LucidaGrande" charset="0"/>
              <a:buNone/>
              <a:tabLst/>
              <a:defRPr sz="1599" b="0" i="0" kern="1200" spc="0" baseline="0">
                <a:solidFill>
                  <a:schemeClr val="accent1"/>
                </a:solidFill>
                <a:effectLst/>
                <a:latin typeface="Calibri" charset="0"/>
                <a:ea typeface="Calibri" charset="0"/>
                <a:cs typeface="Calibri" charset="0"/>
              </a:defRPr>
            </a:lvl1pPr>
            <a:lvl2pPr marL="1218072"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chemeClr val="tx1"/>
                </a:solidFill>
                <a:latin typeface="+mn-lt"/>
                <a:ea typeface="+mn-ea"/>
                <a:cs typeface="+mn-cs"/>
              </a:defRPr>
            </a:lvl2pPr>
            <a:lvl3pPr marL="1827108" indent="-609036" algn="l" defTabSz="913554" rtl="0" eaLnBrk="1" latinLnBrk="0" hangingPunct="1">
              <a:lnSpc>
                <a:spcPts val="3197"/>
              </a:lnSpc>
              <a:spcBef>
                <a:spcPts val="799"/>
              </a:spcBef>
              <a:buClr>
                <a:srgbClr val="008DCE"/>
              </a:buClr>
              <a:buSzPct val="100000"/>
              <a:buFont typeface="LucidaGrande" charset="0"/>
              <a:buChar char="▸"/>
              <a:tabLst/>
              <a:defRPr sz="2664" kern="1200">
                <a:solidFill>
                  <a:schemeClr val="tx1"/>
                </a:solidFill>
                <a:latin typeface="+mn-lt"/>
                <a:ea typeface="+mn-ea"/>
                <a:cs typeface="+mn-cs"/>
              </a:defRPr>
            </a:lvl3pPr>
            <a:lvl4pPr marL="2436144" indent="-609036" algn="l" defTabSz="913554" rtl="0" eaLnBrk="1" latinLnBrk="0" hangingPunct="1">
              <a:lnSpc>
                <a:spcPts val="3197"/>
              </a:lnSpc>
              <a:spcBef>
                <a:spcPts val="799"/>
              </a:spcBef>
              <a:buClr>
                <a:srgbClr val="008DCE"/>
              </a:buClr>
              <a:buSzPct val="100000"/>
              <a:buFont typeface="LucidaGrande" charset="0"/>
              <a:buChar char="▸"/>
              <a:defRPr sz="2664" kern="1200">
                <a:solidFill>
                  <a:schemeClr val="tx1"/>
                </a:solidFill>
                <a:latin typeface="+mn-lt"/>
                <a:ea typeface="+mn-ea"/>
                <a:cs typeface="+mn-cs"/>
              </a:defRPr>
            </a:lvl4pPr>
            <a:lvl5pPr marL="3045181" indent="-609036" algn="l" defTabSz="913554" rtl="0" eaLnBrk="1" latinLnBrk="0" hangingPunct="1">
              <a:lnSpc>
                <a:spcPts val="3197"/>
              </a:lnSpc>
              <a:spcBef>
                <a:spcPts val="799"/>
              </a:spcBef>
              <a:buClr>
                <a:srgbClr val="008DCE"/>
              </a:buClr>
              <a:buFont typeface="LucidaGrande" charset="0"/>
              <a:buChar char="▸"/>
              <a:defRPr sz="2664" kern="1200">
                <a:solidFill>
                  <a:schemeClr val="tx1"/>
                </a:solidFill>
                <a:latin typeface="+mn-lt"/>
                <a:ea typeface="+mn-ea"/>
                <a:cs typeface="+mn-cs"/>
              </a:defRPr>
            </a:lvl5pPr>
            <a:lvl6pPr marL="2512274"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6pPr>
            <a:lvl7pPr marL="2969051"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7pPr>
            <a:lvl8pPr marL="3425828"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8pPr>
            <a:lvl9pPr marL="3882605" indent="-228389" algn="l" defTabSz="913554" rtl="0" eaLnBrk="1" latinLnBrk="0" hangingPunct="1">
              <a:lnSpc>
                <a:spcPct val="90000"/>
              </a:lnSpc>
              <a:spcBef>
                <a:spcPts val="500"/>
              </a:spcBef>
              <a:buFont typeface="Arial"/>
              <a:buChar char="•"/>
              <a:defRPr sz="1798" kern="1200">
                <a:solidFill>
                  <a:schemeClr val="tx1"/>
                </a:solidFill>
                <a:latin typeface="+mn-lt"/>
                <a:ea typeface="+mn-ea"/>
                <a:cs typeface="+mn-cs"/>
              </a:defRPr>
            </a:lvl9pPr>
          </a:lstStyle>
          <a:p>
            <a:r>
              <a:rPr lang="en-US" u="sng" dirty="0"/>
              <a:t>Jeremy.Armstrong@tax.virginia.gov</a:t>
            </a:r>
          </a:p>
        </p:txBody>
      </p:sp>
    </p:spTree>
    <p:extLst>
      <p:ext uri="{BB962C8B-B14F-4D97-AF65-F5344CB8AC3E}">
        <p14:creationId xmlns:p14="http://schemas.microsoft.com/office/powerpoint/2010/main" val="207265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23712" y="1985457"/>
            <a:ext cx="9744577" cy="3350860"/>
          </a:xfrm>
        </p:spPr>
        <p:txBody>
          <a:bodyPr/>
          <a:lstStyle/>
          <a:p>
            <a:pPr indent="-609036">
              <a:spcBef>
                <a:spcPts val="799"/>
              </a:spcBef>
              <a:spcAft>
                <a:spcPts val="0"/>
              </a:spcAft>
            </a:pPr>
            <a:r>
              <a:rPr lang="en-US" sz="2500" dirty="0"/>
              <a:t>The Bank Franchise Tax (BFT) is an annual tax assessed on every incorporated bank, banking association, and savings bank in Virginia. The tax is based on the bank’s equity capital, and the tax due is split between the state and each locality with a banking location.</a:t>
            </a:r>
          </a:p>
          <a:p>
            <a:pPr indent="-609036">
              <a:spcBef>
                <a:spcPts val="799"/>
              </a:spcBef>
              <a:spcAft>
                <a:spcPts val="0"/>
              </a:spcAft>
            </a:pPr>
            <a:r>
              <a:rPr lang="en-US" sz="2500" dirty="0"/>
              <a:t>Starting with the 2025 filing year, the Bank Franchise return (Form 64 and Schedules) must be filed electronically.</a:t>
            </a:r>
          </a:p>
        </p:txBody>
      </p:sp>
      <p:sp>
        <p:nvSpPr>
          <p:cNvPr id="3" name="Title 2"/>
          <p:cNvSpPr>
            <a:spLocks noGrp="1"/>
          </p:cNvSpPr>
          <p:nvPr>
            <p:ph type="title"/>
          </p:nvPr>
        </p:nvSpPr>
        <p:spPr/>
        <p:txBody>
          <a:bodyPr>
            <a:normAutofit fontScale="90000"/>
          </a:bodyPr>
          <a:lstStyle/>
          <a:p>
            <a:r>
              <a:rPr lang="en-US" dirty="0"/>
              <a:t>Introduction</a:t>
            </a:r>
          </a:p>
        </p:txBody>
      </p:sp>
      <p:sp>
        <p:nvSpPr>
          <p:cNvPr id="4" name="Slide Number Placeholder 1">
            <a:extLst>
              <a:ext uri="{FF2B5EF4-FFF2-40B4-BE49-F238E27FC236}">
                <a16:creationId xmlns:a16="http://schemas.microsoft.com/office/drawing/2014/main" id="{E5930593-59E4-B29D-1B0F-EFCC8CD273F8}"/>
              </a:ext>
            </a:extLst>
          </p:cNvPr>
          <p:cNvSpPr txBox="1">
            <a:spLocks/>
          </p:cNvSpPr>
          <p:nvPr/>
        </p:nvSpPr>
        <p:spPr>
          <a:xfrm>
            <a:off x="11443918" y="319020"/>
            <a:ext cx="609036" cy="401964"/>
          </a:xfrm>
          <a:prstGeom prst="rect">
            <a:avLst/>
          </a:prstGeom>
        </p:spPr>
        <p:txBody>
          <a:bodyPr/>
          <a:lstStyle>
            <a:defPPr>
              <a:defRPr lang="en-US"/>
            </a:defPPr>
            <a:lvl1pPr marL="0" algn="l" defTabSz="685983" rtl="0" eaLnBrk="1" latinLnBrk="0" hangingPunct="1">
              <a:defRPr sz="1350" kern="1200">
                <a:solidFill>
                  <a:schemeClr val="tx1"/>
                </a:solidFill>
                <a:latin typeface="+mn-lt"/>
                <a:ea typeface="+mn-ea"/>
                <a:cs typeface="+mn-cs"/>
              </a:defRPr>
            </a:lvl1pPr>
            <a:lvl2pPr marL="342991" algn="l" defTabSz="685983" rtl="0" eaLnBrk="1" latinLnBrk="0" hangingPunct="1">
              <a:defRPr sz="1350" kern="1200">
                <a:solidFill>
                  <a:schemeClr val="tx1"/>
                </a:solidFill>
                <a:latin typeface="+mn-lt"/>
                <a:ea typeface="+mn-ea"/>
                <a:cs typeface="+mn-cs"/>
              </a:defRPr>
            </a:lvl2pPr>
            <a:lvl3pPr marL="685983" algn="l" defTabSz="685983" rtl="0" eaLnBrk="1" latinLnBrk="0" hangingPunct="1">
              <a:defRPr sz="1350" kern="1200">
                <a:solidFill>
                  <a:schemeClr val="tx1"/>
                </a:solidFill>
                <a:latin typeface="+mn-lt"/>
                <a:ea typeface="+mn-ea"/>
                <a:cs typeface="+mn-cs"/>
              </a:defRPr>
            </a:lvl3pPr>
            <a:lvl4pPr marL="1028974" algn="l" defTabSz="685983" rtl="0" eaLnBrk="1" latinLnBrk="0" hangingPunct="1">
              <a:defRPr sz="1350" kern="1200">
                <a:solidFill>
                  <a:schemeClr val="tx1"/>
                </a:solidFill>
                <a:latin typeface="+mn-lt"/>
                <a:ea typeface="+mn-ea"/>
                <a:cs typeface="+mn-cs"/>
              </a:defRPr>
            </a:lvl4pPr>
            <a:lvl5pPr marL="1371966" algn="l" defTabSz="685983" rtl="0" eaLnBrk="1" latinLnBrk="0" hangingPunct="1">
              <a:defRPr sz="1350" kern="1200">
                <a:solidFill>
                  <a:schemeClr val="tx1"/>
                </a:solidFill>
                <a:latin typeface="+mn-lt"/>
                <a:ea typeface="+mn-ea"/>
                <a:cs typeface="+mn-cs"/>
              </a:defRPr>
            </a:lvl5pPr>
            <a:lvl6pPr marL="1714957" algn="l" defTabSz="685983" rtl="0" eaLnBrk="1" latinLnBrk="0" hangingPunct="1">
              <a:defRPr sz="1350" kern="1200">
                <a:solidFill>
                  <a:schemeClr val="tx1"/>
                </a:solidFill>
                <a:latin typeface="+mn-lt"/>
                <a:ea typeface="+mn-ea"/>
                <a:cs typeface="+mn-cs"/>
              </a:defRPr>
            </a:lvl6pPr>
            <a:lvl7pPr marL="2057949" algn="l" defTabSz="685983" rtl="0" eaLnBrk="1" latinLnBrk="0" hangingPunct="1">
              <a:defRPr sz="1350" kern="1200">
                <a:solidFill>
                  <a:schemeClr val="tx1"/>
                </a:solidFill>
                <a:latin typeface="+mn-lt"/>
                <a:ea typeface="+mn-ea"/>
                <a:cs typeface="+mn-cs"/>
              </a:defRPr>
            </a:lvl7pPr>
            <a:lvl8pPr marL="2400940" algn="l" defTabSz="685983" rtl="0" eaLnBrk="1" latinLnBrk="0" hangingPunct="1">
              <a:defRPr sz="1350" kern="1200">
                <a:solidFill>
                  <a:schemeClr val="tx1"/>
                </a:solidFill>
                <a:latin typeface="+mn-lt"/>
                <a:ea typeface="+mn-ea"/>
                <a:cs typeface="+mn-cs"/>
              </a:defRPr>
            </a:lvl8pPr>
            <a:lvl9pPr marL="2743932" algn="l" defTabSz="685983" rtl="0" eaLnBrk="1" latinLnBrk="0" hangingPunct="1">
              <a:defRPr sz="1350" kern="1200">
                <a:solidFill>
                  <a:schemeClr val="tx1"/>
                </a:solidFill>
                <a:latin typeface="+mn-lt"/>
                <a:ea typeface="+mn-ea"/>
                <a:cs typeface="+mn-cs"/>
              </a:defRPr>
            </a:lvl9pPr>
          </a:lstStyle>
          <a:p>
            <a:pPr defTabSz="913798"/>
            <a:fld id="{3097897E-F97B-3D4B-8CC5-C5C0F0B69102}" type="slidenum">
              <a:rPr lang="en-US" sz="2398">
                <a:solidFill>
                  <a:srgbClr val="202020"/>
                </a:solidFill>
                <a:latin typeface="Calibri"/>
              </a:rPr>
              <a:pPr defTabSz="913798"/>
              <a:t>2</a:t>
            </a:fld>
            <a:endParaRPr lang="en-US" sz="2398" dirty="0">
              <a:solidFill>
                <a:srgbClr val="202020"/>
              </a:solidFill>
              <a:latin typeface="Calibri"/>
            </a:endParaRPr>
          </a:p>
        </p:txBody>
      </p:sp>
    </p:spTree>
    <p:extLst>
      <p:ext uri="{BB962C8B-B14F-4D97-AF65-F5344CB8AC3E}">
        <p14:creationId xmlns:p14="http://schemas.microsoft.com/office/powerpoint/2010/main" val="1596667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Thank You!</a:t>
            </a:r>
          </a:p>
        </p:txBody>
      </p:sp>
      <p:sp>
        <p:nvSpPr>
          <p:cNvPr id="12" name="Content Placeholder 11">
            <a:extLst>
              <a:ext uri="{FF2B5EF4-FFF2-40B4-BE49-F238E27FC236}">
                <a16:creationId xmlns:a16="http://schemas.microsoft.com/office/drawing/2014/main" id="{9350E987-4D2B-86E9-7ADA-A336E6E7BE6A}"/>
              </a:ext>
            </a:extLst>
          </p:cNvPr>
          <p:cNvSpPr>
            <a:spLocks noGrp="1"/>
          </p:cNvSpPr>
          <p:nvPr>
            <p:ph idx="18"/>
          </p:nvPr>
        </p:nvSpPr>
        <p:spPr/>
        <p:txBody>
          <a:bodyPr/>
          <a:lstStyle/>
          <a:p>
            <a:r>
              <a:rPr lang="en-US" dirty="0"/>
              <a:t>Patricia Thurston</a:t>
            </a:r>
          </a:p>
        </p:txBody>
      </p:sp>
      <p:sp>
        <p:nvSpPr>
          <p:cNvPr id="17" name="Content Placeholder 16">
            <a:extLst>
              <a:ext uri="{FF2B5EF4-FFF2-40B4-BE49-F238E27FC236}">
                <a16:creationId xmlns:a16="http://schemas.microsoft.com/office/drawing/2014/main" id="{BE267E0A-B92D-5E18-F114-2A30AB08A3DE}"/>
              </a:ext>
            </a:extLst>
          </p:cNvPr>
          <p:cNvSpPr>
            <a:spLocks noGrp="1"/>
          </p:cNvSpPr>
          <p:nvPr>
            <p:ph idx="20"/>
          </p:nvPr>
        </p:nvSpPr>
        <p:spPr/>
        <p:txBody>
          <a:bodyPr/>
          <a:lstStyle/>
          <a:p>
            <a:r>
              <a:rPr lang="en-US" dirty="0"/>
              <a:t>patricia.thurston@tax.virginia.gov</a:t>
            </a:r>
          </a:p>
        </p:txBody>
      </p:sp>
      <p:sp>
        <p:nvSpPr>
          <p:cNvPr id="21" name="Content Placeholder 20">
            <a:extLst>
              <a:ext uri="{FF2B5EF4-FFF2-40B4-BE49-F238E27FC236}">
                <a16:creationId xmlns:a16="http://schemas.microsoft.com/office/drawing/2014/main" id="{7BD8E69D-7A84-9E4E-616A-3B2ACD43572A}"/>
              </a:ext>
            </a:extLst>
          </p:cNvPr>
          <p:cNvSpPr>
            <a:spLocks noGrp="1"/>
          </p:cNvSpPr>
          <p:nvPr>
            <p:ph idx="23"/>
          </p:nvPr>
        </p:nvSpPr>
        <p:spPr>
          <a:xfrm>
            <a:off x="4475964" y="4888690"/>
            <a:ext cx="3240072" cy="267976"/>
          </a:xfrm>
        </p:spPr>
        <p:txBody>
          <a:bodyPr/>
          <a:lstStyle/>
          <a:p>
            <a:r>
              <a:rPr lang="en-US" dirty="0"/>
              <a:t>Team Supervisor</a:t>
            </a:r>
          </a:p>
        </p:txBody>
      </p:sp>
      <p:pic>
        <p:nvPicPr>
          <p:cNvPr id="5" name="Picture 4" descr="A person smiling at the camera&#10;&#10;Description automatically generated">
            <a:extLst>
              <a:ext uri="{FF2B5EF4-FFF2-40B4-BE49-F238E27FC236}">
                <a16:creationId xmlns:a16="http://schemas.microsoft.com/office/drawing/2014/main" id="{C3C4272C-7450-E169-9E00-EEB7783D37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8463" y="1485367"/>
            <a:ext cx="2667000" cy="2628900"/>
          </a:xfrm>
          <a:prstGeom prst="rect">
            <a:avLst/>
          </a:prstGeom>
        </p:spPr>
      </p:pic>
    </p:spTree>
    <p:extLst>
      <p:ext uri="{BB962C8B-B14F-4D97-AF65-F5344CB8AC3E}">
        <p14:creationId xmlns:p14="http://schemas.microsoft.com/office/powerpoint/2010/main" val="2567103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New Process Overview</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39173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1625"/>
            <a:ext cx="10972800" cy="3796563"/>
          </a:xfrm>
        </p:spPr>
        <p:txBody>
          <a:bodyPr/>
          <a:lstStyle/>
          <a:p>
            <a:r>
              <a:rPr lang="en-US" sz="2500" dirty="0">
                <a:latin typeface="+mn-lt"/>
              </a:rPr>
              <a:t>The tax rate is $1 for every $100 of taxable equity capital</a:t>
            </a:r>
          </a:p>
          <a:p>
            <a:pPr lvl="1"/>
            <a:r>
              <a:rPr lang="en-US" sz="2500" dirty="0"/>
              <a:t>Prorated for new banks</a:t>
            </a:r>
          </a:p>
          <a:p>
            <a:pPr lvl="1"/>
            <a:r>
              <a:rPr lang="en-US" sz="2500" dirty="0">
                <a:cs typeface="Times New Roman" pitchFamily="18" charset="0"/>
              </a:rPr>
              <a:t>80% of tax liability allocated to localities based on deposit share</a:t>
            </a:r>
            <a:endParaRPr lang="en-US" sz="2500" dirty="0"/>
          </a:p>
          <a:p>
            <a:pPr lvl="1"/>
            <a:r>
              <a:rPr lang="en-US" sz="2500" dirty="0"/>
              <a:t>20% of tax liability allocated to Virginia’s general fund</a:t>
            </a:r>
          </a:p>
          <a:p>
            <a:r>
              <a:rPr lang="en-US" sz="2500" dirty="0"/>
              <a:t>Liable banks are exempt from Virginia Corporate Tax and BPOL taxes</a:t>
            </a:r>
            <a:br>
              <a:rPr lang="en-US" sz="2500" dirty="0"/>
            </a:br>
            <a:endParaRPr lang="en-US" sz="2500" dirty="0"/>
          </a:p>
        </p:txBody>
      </p:sp>
      <p:sp>
        <p:nvSpPr>
          <p:cNvPr id="5" name="Title 4"/>
          <p:cNvSpPr>
            <a:spLocks noGrp="1"/>
          </p:cNvSpPr>
          <p:nvPr>
            <p:ph type="title"/>
          </p:nvPr>
        </p:nvSpPr>
        <p:spPr/>
        <p:txBody>
          <a:bodyPr>
            <a:normAutofit fontScale="90000"/>
          </a:bodyPr>
          <a:lstStyle/>
          <a:p>
            <a:r>
              <a:rPr lang="en-US" dirty="0"/>
              <a:t>What is the BFT?</a:t>
            </a:r>
          </a:p>
        </p:txBody>
      </p:sp>
      <p:sp>
        <p:nvSpPr>
          <p:cNvPr id="6" name="Content Placeholder 5"/>
          <p:cNvSpPr>
            <a:spLocks noGrp="1"/>
          </p:cNvSpPr>
          <p:nvPr>
            <p:ph sz="quarter" idx="15"/>
          </p:nvPr>
        </p:nvSpPr>
        <p:spPr/>
        <p:txBody>
          <a:bodyPr/>
          <a:lstStyle/>
          <a:p>
            <a:r>
              <a:rPr lang="en-US" dirty="0"/>
              <a:t>Overview</a:t>
            </a:r>
          </a:p>
        </p:txBody>
      </p:sp>
      <p:sp>
        <p:nvSpPr>
          <p:cNvPr id="3" name="Slide Number Placeholder 2">
            <a:extLst>
              <a:ext uri="{FF2B5EF4-FFF2-40B4-BE49-F238E27FC236}">
                <a16:creationId xmlns:a16="http://schemas.microsoft.com/office/drawing/2014/main" id="{F4BF89B7-A3CB-E280-3A2B-5F5954D6996B}"/>
              </a:ext>
            </a:extLst>
          </p:cNvPr>
          <p:cNvSpPr>
            <a:spLocks noGrp="1"/>
          </p:cNvSpPr>
          <p:nvPr>
            <p:ph type="sldNum" sz="quarter" idx="4"/>
          </p:nvPr>
        </p:nvSpPr>
        <p:spPr/>
        <p:txBody>
          <a:bodyPr/>
          <a:lstStyle/>
          <a:p>
            <a:pPr defTabSz="913798"/>
            <a:fld id="{3097897E-F97B-3D4B-8CC5-C5C0F0B69102}" type="slidenum">
              <a:rPr lang="en-US">
                <a:solidFill>
                  <a:srgbClr val="FFFFFF">
                    <a:alpha val="70000"/>
                  </a:srgbClr>
                </a:solidFill>
              </a:rPr>
              <a:pPr defTabSz="913798"/>
              <a:t>4</a:t>
            </a:fld>
            <a:endParaRPr lang="en-US" dirty="0">
              <a:solidFill>
                <a:srgbClr val="FFFFFF">
                  <a:alpha val="70000"/>
                </a:srgbClr>
              </a:solidFill>
            </a:endParaRPr>
          </a:p>
        </p:txBody>
      </p:sp>
    </p:spTree>
    <p:extLst>
      <p:ext uri="{BB962C8B-B14F-4D97-AF65-F5344CB8AC3E}">
        <p14:creationId xmlns:p14="http://schemas.microsoft.com/office/powerpoint/2010/main" val="225687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1625"/>
            <a:ext cx="10972800" cy="3796563"/>
          </a:xfrm>
        </p:spPr>
        <p:txBody>
          <a:bodyPr/>
          <a:lstStyle/>
          <a:p>
            <a:r>
              <a:rPr lang="en-US" sz="2500" dirty="0"/>
              <a:t>Filing Due Date: March 1</a:t>
            </a:r>
            <a:r>
              <a:rPr lang="en-US" sz="2500" baseline="30000" dirty="0"/>
              <a:t>st</a:t>
            </a:r>
            <a:endParaRPr lang="en-US" sz="2500" dirty="0"/>
          </a:p>
          <a:p>
            <a:r>
              <a:rPr lang="en-US" sz="2500" dirty="0"/>
              <a:t>Automatic Filing Extension: May 1</a:t>
            </a:r>
            <a:r>
              <a:rPr lang="en-US" sz="2500" baseline="30000" dirty="0"/>
              <a:t>st</a:t>
            </a:r>
            <a:endParaRPr lang="en-US" sz="2500" dirty="0"/>
          </a:p>
          <a:p>
            <a:r>
              <a:rPr lang="en-US" sz="2500" dirty="0"/>
              <a:t>Payment Due Date: June 1</a:t>
            </a:r>
            <a:r>
              <a:rPr lang="en-US" sz="2500" baseline="30000" dirty="0"/>
              <a:t>st</a:t>
            </a:r>
            <a:r>
              <a:rPr lang="en-US" sz="2500" dirty="0"/>
              <a:t> </a:t>
            </a:r>
          </a:p>
          <a:p>
            <a:pPr lvl="1"/>
            <a:r>
              <a:rPr lang="en-US" sz="2500" dirty="0"/>
              <a:t>Banks pay the locality portion of tax due directly to their localities. Localities are responsible for their own billing if they choose to send an invoice.</a:t>
            </a:r>
            <a:br>
              <a:rPr lang="en-US" sz="2500" dirty="0"/>
            </a:br>
            <a:endParaRPr lang="en-US" sz="2500" dirty="0"/>
          </a:p>
        </p:txBody>
      </p:sp>
      <p:sp>
        <p:nvSpPr>
          <p:cNvPr id="5" name="Title 4"/>
          <p:cNvSpPr>
            <a:spLocks noGrp="1"/>
          </p:cNvSpPr>
          <p:nvPr>
            <p:ph type="title"/>
          </p:nvPr>
        </p:nvSpPr>
        <p:spPr/>
        <p:txBody>
          <a:bodyPr>
            <a:normAutofit fontScale="90000"/>
          </a:bodyPr>
          <a:lstStyle/>
          <a:p>
            <a:r>
              <a:rPr lang="en-US" dirty="0"/>
              <a:t>Timeline</a:t>
            </a:r>
          </a:p>
        </p:txBody>
      </p:sp>
      <p:sp>
        <p:nvSpPr>
          <p:cNvPr id="6" name="Content Placeholder 5"/>
          <p:cNvSpPr>
            <a:spLocks noGrp="1"/>
          </p:cNvSpPr>
          <p:nvPr>
            <p:ph sz="quarter" idx="15"/>
          </p:nvPr>
        </p:nvSpPr>
        <p:spPr/>
        <p:txBody>
          <a:bodyPr/>
          <a:lstStyle/>
          <a:p>
            <a:r>
              <a:rPr lang="en-US" dirty="0"/>
              <a:t>Overview</a:t>
            </a:r>
          </a:p>
        </p:txBody>
      </p:sp>
      <p:sp>
        <p:nvSpPr>
          <p:cNvPr id="3" name="Slide Number Placeholder 2">
            <a:extLst>
              <a:ext uri="{FF2B5EF4-FFF2-40B4-BE49-F238E27FC236}">
                <a16:creationId xmlns:a16="http://schemas.microsoft.com/office/drawing/2014/main" id="{F4BF89B7-A3CB-E280-3A2B-5F5954D6996B}"/>
              </a:ext>
            </a:extLst>
          </p:cNvPr>
          <p:cNvSpPr>
            <a:spLocks noGrp="1"/>
          </p:cNvSpPr>
          <p:nvPr>
            <p:ph type="sldNum" sz="quarter" idx="4"/>
          </p:nvPr>
        </p:nvSpPr>
        <p:spPr/>
        <p:txBody>
          <a:bodyPr/>
          <a:lstStyle/>
          <a:p>
            <a:pPr defTabSz="913798"/>
            <a:fld id="{3097897E-F97B-3D4B-8CC5-C5C0F0B69102}" type="slidenum">
              <a:rPr lang="en-US">
                <a:solidFill>
                  <a:srgbClr val="FFFFFF">
                    <a:alpha val="70000"/>
                  </a:srgbClr>
                </a:solidFill>
              </a:rPr>
              <a:pPr defTabSz="913798"/>
              <a:t>5</a:t>
            </a:fld>
            <a:endParaRPr lang="en-US" dirty="0">
              <a:solidFill>
                <a:srgbClr val="FFFFFF">
                  <a:alpha val="70000"/>
                </a:srgbClr>
              </a:solidFill>
            </a:endParaRPr>
          </a:p>
        </p:txBody>
      </p:sp>
    </p:spTree>
    <p:extLst>
      <p:ext uri="{BB962C8B-B14F-4D97-AF65-F5344CB8AC3E}">
        <p14:creationId xmlns:p14="http://schemas.microsoft.com/office/powerpoint/2010/main" val="1833363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1626"/>
            <a:ext cx="10972800" cy="3909578"/>
          </a:xfrm>
        </p:spPr>
        <p:txBody>
          <a:bodyPr numCol="1"/>
          <a:lstStyle/>
          <a:p>
            <a:r>
              <a:rPr lang="en-US" sz="2500" dirty="0"/>
              <a:t>Banks no longer mail copies of the Form 64 or Schedules to the localities. </a:t>
            </a:r>
          </a:p>
          <a:p>
            <a:r>
              <a:rPr lang="en-US" sz="2500" dirty="0"/>
              <a:t>Principal Localities (determined by location of first VA branch) will review and certify returns through IRMS Web.</a:t>
            </a:r>
          </a:p>
          <a:p>
            <a:r>
              <a:rPr lang="en-US" sz="2500" dirty="0"/>
              <a:t>The Schedule C (Assessed Value of Real Estate) and Schedule H (Local Tax Distribution) are sent through EESMC as a File Transfer to the non-principal localities with a banking location. </a:t>
            </a:r>
          </a:p>
          <a:p>
            <a:r>
              <a:rPr lang="en-US" sz="2500" dirty="0"/>
              <a:t>Localities are required to provide an updated SA-IRMS-E form requesting BFT permissions for IRMS Web and/or EESMC to view their information.</a:t>
            </a:r>
          </a:p>
        </p:txBody>
      </p:sp>
      <p:sp>
        <p:nvSpPr>
          <p:cNvPr id="3" name="Slide Number Placeholder 2">
            <a:extLst>
              <a:ext uri="{FF2B5EF4-FFF2-40B4-BE49-F238E27FC236}">
                <a16:creationId xmlns:a16="http://schemas.microsoft.com/office/drawing/2014/main" id="{8AFAEA24-B78E-C654-EE8D-323F7EC74179}"/>
              </a:ext>
            </a:extLst>
          </p:cNvPr>
          <p:cNvSpPr>
            <a:spLocks noGrp="1"/>
          </p:cNvSpPr>
          <p:nvPr>
            <p:ph type="sldNum" sz="quarter" idx="4"/>
          </p:nvPr>
        </p:nvSpPr>
        <p:spPr/>
        <p:txBody>
          <a:bodyPr/>
          <a:lstStyle/>
          <a:p>
            <a:pPr defTabSz="913798"/>
            <a:fld id="{3097897E-F97B-3D4B-8CC5-C5C0F0B69102}" type="slidenum">
              <a:rPr lang="en-US" smtClean="0">
                <a:solidFill>
                  <a:srgbClr val="FFFFFF">
                    <a:alpha val="70000"/>
                  </a:srgbClr>
                </a:solidFill>
              </a:rPr>
              <a:pPr defTabSz="913798"/>
              <a:t>6</a:t>
            </a:fld>
            <a:endParaRPr lang="en-US" dirty="0">
              <a:solidFill>
                <a:srgbClr val="FFFFFF">
                  <a:alpha val="70000"/>
                </a:srgbClr>
              </a:solidFill>
            </a:endParaRPr>
          </a:p>
        </p:txBody>
      </p:sp>
      <p:sp>
        <p:nvSpPr>
          <p:cNvPr id="4" name="Title 3"/>
          <p:cNvSpPr>
            <a:spLocks noGrp="1"/>
          </p:cNvSpPr>
          <p:nvPr>
            <p:ph type="title"/>
          </p:nvPr>
        </p:nvSpPr>
        <p:spPr/>
        <p:txBody>
          <a:bodyPr>
            <a:normAutofit fontScale="90000"/>
          </a:bodyPr>
          <a:lstStyle/>
          <a:p>
            <a:r>
              <a:rPr lang="en-US" dirty="0"/>
              <a:t>New Process</a:t>
            </a:r>
          </a:p>
        </p:txBody>
      </p:sp>
      <p:sp>
        <p:nvSpPr>
          <p:cNvPr id="6" name="Content Placeholder 5"/>
          <p:cNvSpPr>
            <a:spLocks noGrp="1"/>
          </p:cNvSpPr>
          <p:nvPr>
            <p:ph sz="quarter" idx="15"/>
          </p:nvPr>
        </p:nvSpPr>
        <p:spPr/>
        <p:txBody>
          <a:bodyPr/>
          <a:lstStyle/>
          <a:p>
            <a:r>
              <a:rPr lang="en-US" dirty="0"/>
              <a:t>Overview</a:t>
            </a:r>
          </a:p>
        </p:txBody>
      </p:sp>
    </p:spTree>
    <p:extLst>
      <p:ext uri="{BB962C8B-B14F-4D97-AF65-F5344CB8AC3E}">
        <p14:creationId xmlns:p14="http://schemas.microsoft.com/office/powerpoint/2010/main" val="4131850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27E023B-8E6B-C2C3-93D6-CF135BC371E0}"/>
              </a:ext>
            </a:extLst>
          </p:cNvPr>
          <p:cNvSpPr>
            <a:spLocks noGrp="1"/>
          </p:cNvSpPr>
          <p:nvPr>
            <p:ph idx="1"/>
          </p:nvPr>
        </p:nvSpPr>
        <p:spPr/>
        <p:txBody>
          <a:bodyPr/>
          <a:lstStyle/>
          <a:p>
            <a:pPr lvl="1"/>
            <a:r>
              <a:rPr lang="en-US" sz="2500" dirty="0"/>
              <a:t>The Principal Locality receives an EESMC notification that a return is available in their IRMS Web worklist, along with a full transcript of the Form 64. </a:t>
            </a:r>
          </a:p>
          <a:p>
            <a:pPr lvl="1"/>
            <a:r>
              <a:rPr lang="en-US" sz="2500" dirty="0"/>
              <a:t>Non-principal localities receive a Schedule C and/or Schedule H EESMC File Transfer if their FIPS code was listed on the schedule. </a:t>
            </a:r>
          </a:p>
        </p:txBody>
      </p:sp>
      <p:sp>
        <p:nvSpPr>
          <p:cNvPr id="4" name="Slide Number Placeholder 3">
            <a:extLst>
              <a:ext uri="{FF2B5EF4-FFF2-40B4-BE49-F238E27FC236}">
                <a16:creationId xmlns:a16="http://schemas.microsoft.com/office/drawing/2014/main" id="{40D86B2D-F47A-79F0-ED6D-904AE6628051}"/>
              </a:ext>
            </a:extLst>
          </p:cNvPr>
          <p:cNvSpPr>
            <a:spLocks noGrp="1"/>
          </p:cNvSpPr>
          <p:nvPr>
            <p:ph type="sldNum" sz="quarter" idx="4"/>
          </p:nvPr>
        </p:nvSpPr>
        <p:spPr/>
        <p:txBody>
          <a:bodyPr/>
          <a:lstStyle/>
          <a:p>
            <a:fld id="{3097897E-F97B-3D4B-8CC5-C5C0F0B69102}" type="slidenum">
              <a:rPr lang="en-US" smtClean="0"/>
              <a:pPr/>
              <a:t>7</a:t>
            </a:fld>
            <a:endParaRPr lang="en-US" dirty="0"/>
          </a:p>
        </p:txBody>
      </p:sp>
      <p:sp>
        <p:nvSpPr>
          <p:cNvPr id="3" name="Title 2">
            <a:extLst>
              <a:ext uri="{FF2B5EF4-FFF2-40B4-BE49-F238E27FC236}">
                <a16:creationId xmlns:a16="http://schemas.microsoft.com/office/drawing/2014/main" id="{7CC32939-6AC1-61EA-8B20-19B01CCDFA18}"/>
              </a:ext>
            </a:extLst>
          </p:cNvPr>
          <p:cNvSpPr>
            <a:spLocks noGrp="1"/>
          </p:cNvSpPr>
          <p:nvPr>
            <p:ph type="title"/>
          </p:nvPr>
        </p:nvSpPr>
        <p:spPr/>
        <p:txBody>
          <a:bodyPr>
            <a:normAutofit fontScale="90000"/>
          </a:bodyPr>
          <a:lstStyle/>
          <a:p>
            <a:r>
              <a:rPr lang="en-US" dirty="0"/>
              <a:t>Receiving Return Information</a:t>
            </a:r>
          </a:p>
        </p:txBody>
      </p:sp>
      <p:sp>
        <p:nvSpPr>
          <p:cNvPr id="5" name="Content Placeholder 4">
            <a:extLst>
              <a:ext uri="{FF2B5EF4-FFF2-40B4-BE49-F238E27FC236}">
                <a16:creationId xmlns:a16="http://schemas.microsoft.com/office/drawing/2014/main" id="{764B925C-7D9E-E1AA-6A6A-D50A4D67B274}"/>
              </a:ext>
            </a:extLst>
          </p:cNvPr>
          <p:cNvSpPr>
            <a:spLocks noGrp="1"/>
          </p:cNvSpPr>
          <p:nvPr>
            <p:ph sz="quarter" idx="15"/>
          </p:nvPr>
        </p:nvSpPr>
        <p:spPr/>
        <p:txBody>
          <a:bodyPr/>
          <a:lstStyle/>
          <a:p>
            <a:r>
              <a:rPr lang="en-US"/>
              <a:t>Overview</a:t>
            </a:r>
            <a:endParaRPr lang="en-US" dirty="0"/>
          </a:p>
        </p:txBody>
      </p:sp>
    </p:spTree>
    <p:extLst>
      <p:ext uri="{BB962C8B-B14F-4D97-AF65-F5344CB8AC3E}">
        <p14:creationId xmlns:p14="http://schemas.microsoft.com/office/powerpoint/2010/main" val="1310343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AA756-9855-4355-BBB0-B20042FEDBF2}"/>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C9EAC35-B8D5-66B5-EE20-B451F831B8FD}"/>
              </a:ext>
            </a:extLst>
          </p:cNvPr>
          <p:cNvSpPr>
            <a:spLocks noGrp="1"/>
          </p:cNvSpPr>
          <p:nvPr>
            <p:ph idx="1"/>
          </p:nvPr>
        </p:nvSpPr>
        <p:spPr>
          <a:xfrm>
            <a:off x="609600" y="2131625"/>
            <a:ext cx="10972800" cy="3806837"/>
          </a:xfrm>
        </p:spPr>
        <p:txBody>
          <a:bodyPr/>
          <a:lstStyle/>
          <a:p>
            <a:pPr lvl="1"/>
            <a:r>
              <a:rPr lang="en-US" sz="2500" dirty="0"/>
              <a:t>The Principal Locality reviews the Schedule C information to the best of their ability, verifying that the assessed values are accurate and the property was listed in the correct locality.</a:t>
            </a:r>
          </a:p>
          <a:p>
            <a:pPr lvl="1"/>
            <a:r>
              <a:rPr lang="en-US" sz="2500" dirty="0"/>
              <a:t>A return should be Approved in IRMS Web if there are no issues with the return and Rejected if there are any errors (incorrect values, calculation errors, etc.)</a:t>
            </a:r>
          </a:p>
          <a:p>
            <a:pPr lvl="1"/>
            <a:r>
              <a:rPr lang="en-US" sz="2500" dirty="0"/>
              <a:t>If a return is rejected, the locality should reach out directly to the bank to let them know what corrections are needed.</a:t>
            </a:r>
          </a:p>
          <a:p>
            <a:pPr lvl="1"/>
            <a:r>
              <a:rPr lang="en-US" sz="2500" dirty="0"/>
              <a:t>Returns should be reviewed within 20 days of filing.</a:t>
            </a:r>
          </a:p>
        </p:txBody>
      </p:sp>
      <p:sp>
        <p:nvSpPr>
          <p:cNvPr id="4" name="Slide Number Placeholder 3">
            <a:extLst>
              <a:ext uri="{FF2B5EF4-FFF2-40B4-BE49-F238E27FC236}">
                <a16:creationId xmlns:a16="http://schemas.microsoft.com/office/drawing/2014/main" id="{CB487C1C-CAF0-3B0A-AA0B-FDE06EA95730}"/>
              </a:ext>
            </a:extLst>
          </p:cNvPr>
          <p:cNvSpPr>
            <a:spLocks noGrp="1"/>
          </p:cNvSpPr>
          <p:nvPr>
            <p:ph type="sldNum" sz="quarter" idx="4"/>
          </p:nvPr>
        </p:nvSpPr>
        <p:spPr/>
        <p:txBody>
          <a:bodyPr/>
          <a:lstStyle/>
          <a:p>
            <a:fld id="{3097897E-F97B-3D4B-8CC5-C5C0F0B69102}" type="slidenum">
              <a:rPr lang="en-US" smtClean="0"/>
              <a:pPr/>
              <a:t>8</a:t>
            </a:fld>
            <a:endParaRPr lang="en-US" dirty="0"/>
          </a:p>
        </p:txBody>
      </p:sp>
      <p:sp>
        <p:nvSpPr>
          <p:cNvPr id="3" name="Title 2">
            <a:extLst>
              <a:ext uri="{FF2B5EF4-FFF2-40B4-BE49-F238E27FC236}">
                <a16:creationId xmlns:a16="http://schemas.microsoft.com/office/drawing/2014/main" id="{60997E58-FEA3-840C-9EB8-B97AD7F78504}"/>
              </a:ext>
            </a:extLst>
          </p:cNvPr>
          <p:cNvSpPr>
            <a:spLocks noGrp="1"/>
          </p:cNvSpPr>
          <p:nvPr>
            <p:ph type="title"/>
          </p:nvPr>
        </p:nvSpPr>
        <p:spPr/>
        <p:txBody>
          <a:bodyPr>
            <a:normAutofit fontScale="90000"/>
          </a:bodyPr>
          <a:lstStyle/>
          <a:p>
            <a:r>
              <a:rPr lang="en-US" dirty="0"/>
              <a:t>Reviewing Return Information</a:t>
            </a:r>
          </a:p>
        </p:txBody>
      </p:sp>
      <p:sp>
        <p:nvSpPr>
          <p:cNvPr id="5" name="Content Placeholder 4">
            <a:extLst>
              <a:ext uri="{FF2B5EF4-FFF2-40B4-BE49-F238E27FC236}">
                <a16:creationId xmlns:a16="http://schemas.microsoft.com/office/drawing/2014/main" id="{73D79899-3B0D-99A0-E00B-721906E1D4AD}"/>
              </a:ext>
            </a:extLst>
          </p:cNvPr>
          <p:cNvSpPr>
            <a:spLocks noGrp="1"/>
          </p:cNvSpPr>
          <p:nvPr>
            <p:ph sz="quarter" idx="15"/>
          </p:nvPr>
        </p:nvSpPr>
        <p:spPr/>
        <p:txBody>
          <a:bodyPr/>
          <a:lstStyle/>
          <a:p>
            <a:r>
              <a:rPr lang="en-US"/>
              <a:t>Overview</a:t>
            </a:r>
            <a:endParaRPr lang="en-US" dirty="0"/>
          </a:p>
        </p:txBody>
      </p:sp>
    </p:spTree>
    <p:extLst>
      <p:ext uri="{BB962C8B-B14F-4D97-AF65-F5344CB8AC3E}">
        <p14:creationId xmlns:p14="http://schemas.microsoft.com/office/powerpoint/2010/main" val="2376331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34CE2-3A1D-F3E6-CDCB-48A384A16D26}"/>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E1D02C08-D84E-0D3D-1E9D-460194AD0DEB}"/>
              </a:ext>
            </a:extLst>
          </p:cNvPr>
          <p:cNvSpPr>
            <a:spLocks noGrp="1"/>
          </p:cNvSpPr>
          <p:nvPr>
            <p:ph idx="1"/>
          </p:nvPr>
        </p:nvSpPr>
        <p:spPr>
          <a:xfrm>
            <a:off x="609600" y="2131625"/>
            <a:ext cx="10972800" cy="3806837"/>
          </a:xfrm>
        </p:spPr>
        <p:txBody>
          <a:bodyPr/>
          <a:lstStyle/>
          <a:p>
            <a:pPr lvl="1"/>
            <a:r>
              <a:rPr lang="en-US" sz="2500" dirty="0"/>
              <a:t>Non-principal localities should review their Schedule C information to verify that the assessed values in their locality are accurate. </a:t>
            </a:r>
          </a:p>
          <a:p>
            <a:pPr lvl="1"/>
            <a:r>
              <a:rPr lang="en-US" sz="2500" dirty="0"/>
              <a:t>The Schedule H is reviewed to determine how much tax should be paid to their locality.</a:t>
            </a:r>
          </a:p>
          <a:p>
            <a:pPr lvl="1"/>
            <a:r>
              <a:rPr lang="en-US" sz="2500" dirty="0"/>
              <a:t>If an assessment was incorrect, or reported in the wrong locality, they should reach out to the Principal Locality office to let them know that the return should be rejected.</a:t>
            </a:r>
          </a:p>
          <a:p>
            <a:pPr lvl="1"/>
            <a:r>
              <a:rPr lang="en-US" sz="2500" dirty="0"/>
              <a:t>Schedules should be reviewed in a timely fashion.</a:t>
            </a:r>
          </a:p>
        </p:txBody>
      </p:sp>
      <p:sp>
        <p:nvSpPr>
          <p:cNvPr id="4" name="Slide Number Placeholder 3">
            <a:extLst>
              <a:ext uri="{FF2B5EF4-FFF2-40B4-BE49-F238E27FC236}">
                <a16:creationId xmlns:a16="http://schemas.microsoft.com/office/drawing/2014/main" id="{34F7D767-109A-6382-DEE9-4C5F0AFE0841}"/>
              </a:ext>
            </a:extLst>
          </p:cNvPr>
          <p:cNvSpPr>
            <a:spLocks noGrp="1"/>
          </p:cNvSpPr>
          <p:nvPr>
            <p:ph type="sldNum" sz="quarter" idx="4"/>
          </p:nvPr>
        </p:nvSpPr>
        <p:spPr/>
        <p:txBody>
          <a:bodyPr/>
          <a:lstStyle/>
          <a:p>
            <a:fld id="{3097897E-F97B-3D4B-8CC5-C5C0F0B69102}" type="slidenum">
              <a:rPr lang="en-US" smtClean="0"/>
              <a:pPr/>
              <a:t>9</a:t>
            </a:fld>
            <a:endParaRPr lang="en-US" dirty="0"/>
          </a:p>
        </p:txBody>
      </p:sp>
      <p:sp>
        <p:nvSpPr>
          <p:cNvPr id="3" name="Title 2">
            <a:extLst>
              <a:ext uri="{FF2B5EF4-FFF2-40B4-BE49-F238E27FC236}">
                <a16:creationId xmlns:a16="http://schemas.microsoft.com/office/drawing/2014/main" id="{A2E085E1-4BB7-CE45-39D7-2C7E0CA30505}"/>
              </a:ext>
            </a:extLst>
          </p:cNvPr>
          <p:cNvSpPr>
            <a:spLocks noGrp="1"/>
          </p:cNvSpPr>
          <p:nvPr>
            <p:ph type="title"/>
          </p:nvPr>
        </p:nvSpPr>
        <p:spPr/>
        <p:txBody>
          <a:bodyPr>
            <a:normAutofit fontScale="90000"/>
          </a:bodyPr>
          <a:lstStyle/>
          <a:p>
            <a:r>
              <a:rPr lang="en-US" dirty="0"/>
              <a:t>Non-Principal Locality Review</a:t>
            </a:r>
          </a:p>
        </p:txBody>
      </p:sp>
      <p:sp>
        <p:nvSpPr>
          <p:cNvPr id="5" name="Content Placeholder 4">
            <a:extLst>
              <a:ext uri="{FF2B5EF4-FFF2-40B4-BE49-F238E27FC236}">
                <a16:creationId xmlns:a16="http://schemas.microsoft.com/office/drawing/2014/main" id="{1A807989-C093-CDE0-0926-6F1B369E4CC6}"/>
              </a:ext>
            </a:extLst>
          </p:cNvPr>
          <p:cNvSpPr>
            <a:spLocks noGrp="1"/>
          </p:cNvSpPr>
          <p:nvPr>
            <p:ph sz="quarter" idx="15"/>
          </p:nvPr>
        </p:nvSpPr>
        <p:spPr/>
        <p:txBody>
          <a:bodyPr/>
          <a:lstStyle/>
          <a:p>
            <a:r>
              <a:rPr lang="en-US"/>
              <a:t>Overview</a:t>
            </a:r>
            <a:endParaRPr lang="en-US" dirty="0"/>
          </a:p>
        </p:txBody>
      </p:sp>
    </p:spTree>
    <p:extLst>
      <p:ext uri="{BB962C8B-B14F-4D97-AF65-F5344CB8AC3E}">
        <p14:creationId xmlns:p14="http://schemas.microsoft.com/office/powerpoint/2010/main" val="2020411844"/>
      </p:ext>
    </p:extLst>
  </p:cSld>
  <p:clrMapOvr>
    <a:masterClrMapping/>
  </p:clrMapOvr>
</p:sld>
</file>

<file path=ppt/theme/theme1.xml><?xml version="1.0" encoding="utf-8"?>
<a:theme xmlns:a="http://schemas.openxmlformats.org/drawingml/2006/main" name="Virginia Tax">
  <a:themeElements>
    <a:clrScheme name="Virginia Tax 6">
      <a:dk1>
        <a:srgbClr val="202020"/>
      </a:dk1>
      <a:lt1>
        <a:srgbClr val="FFFFFF"/>
      </a:lt1>
      <a:dk2>
        <a:srgbClr val="757575"/>
      </a:dk2>
      <a:lt2>
        <a:srgbClr val="E0E0E0"/>
      </a:lt2>
      <a:accent1>
        <a:srgbClr val="008DCE"/>
      </a:accent1>
      <a:accent2>
        <a:srgbClr val="71B330"/>
      </a:accent2>
      <a:accent3>
        <a:srgbClr val="243459"/>
      </a:accent3>
      <a:accent4>
        <a:srgbClr val="F8D500"/>
      </a:accent4>
      <a:accent5>
        <a:srgbClr val="E88D19"/>
      </a:accent5>
      <a:accent6>
        <a:srgbClr val="DA3C20"/>
      </a:accent6>
      <a:hlink>
        <a:srgbClr val="008DCE"/>
      </a:hlink>
      <a:folHlink>
        <a:srgbClr val="008DCE"/>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irginia Tax_PPT Template" id="{CA8FB459-46E4-4FF3-959D-AD80B37490E7}" vid="{50F8A7A9-F63A-49A2-99F2-36439C5BD2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2472</TotalTime>
  <Words>1159</Words>
  <Application>Microsoft Office PowerPoint</Application>
  <PresentationFormat>Widescreen</PresentationFormat>
  <Paragraphs>128</Paragraphs>
  <Slides>20</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 Narrow</vt:lpstr>
      <vt:lpstr>Arial</vt:lpstr>
      <vt:lpstr>Calibri</vt:lpstr>
      <vt:lpstr>LucidaGrande</vt:lpstr>
      <vt:lpstr>Times New Roman</vt:lpstr>
      <vt:lpstr>Virginia Tax</vt:lpstr>
      <vt:lpstr>2025 Bank Franchise Tax</vt:lpstr>
      <vt:lpstr>Introduction</vt:lpstr>
      <vt:lpstr>New Process Overview</vt:lpstr>
      <vt:lpstr>What is the BFT?</vt:lpstr>
      <vt:lpstr>Timeline</vt:lpstr>
      <vt:lpstr>New Process</vt:lpstr>
      <vt:lpstr>Receiving Return Information</vt:lpstr>
      <vt:lpstr>Reviewing Return Information</vt:lpstr>
      <vt:lpstr>Non-Principal Locality Review</vt:lpstr>
      <vt:lpstr>Rejected and Amended Returns</vt:lpstr>
      <vt:lpstr>The Form 64</vt:lpstr>
      <vt:lpstr>The Form 64 &amp; Schedules</vt:lpstr>
      <vt:lpstr>Deductions</vt:lpstr>
      <vt:lpstr>Deductions</vt:lpstr>
      <vt:lpstr>Subtractions</vt:lpstr>
      <vt:lpstr>2025 Filing Season</vt:lpstr>
      <vt:lpstr>Filing Statistics</vt:lpstr>
      <vt:lpstr>Filing Statistics</vt:lpstr>
      <vt:lpstr>Contact Information</vt:lpstr>
      <vt:lpstr>Thank You!</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Franchise Tax</dc:title>
  <dc:creator>Duffey, Vickie (TAX)</dc:creator>
  <cp:lastModifiedBy>Armstrong, Jeremy B. (TAX)</cp:lastModifiedBy>
  <cp:revision>35</cp:revision>
  <dcterms:created xsi:type="dcterms:W3CDTF">2024-04-12T18:10:49Z</dcterms:created>
  <dcterms:modified xsi:type="dcterms:W3CDTF">2025-06-05T16:16:29Z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B730A529-222C-4FE5-909C-371813BC23AA</vt:lpwstr>
  </property>
  <property fmtid="{D5CDD505-2E9C-101B-9397-08002B2CF9AE}" pid="3" name="ArticulatePath">
    <vt:lpwstr>2025 Locality Training</vt:lpwstr>
  </property>
</Properties>
</file>