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35" r:id="rId4"/>
  </p:sldMasterIdLst>
  <p:notesMasterIdLst>
    <p:notesMasterId r:id="rId24"/>
  </p:notesMasterIdLst>
  <p:sldIdLst>
    <p:sldId id="256" r:id="rId5"/>
    <p:sldId id="267" r:id="rId6"/>
    <p:sldId id="296" r:id="rId7"/>
    <p:sldId id="295" r:id="rId8"/>
    <p:sldId id="298" r:id="rId9"/>
    <p:sldId id="326" r:id="rId10"/>
    <p:sldId id="336" r:id="rId11"/>
    <p:sldId id="337" r:id="rId12"/>
    <p:sldId id="285" r:id="rId13"/>
    <p:sldId id="320" r:id="rId14"/>
    <p:sldId id="317" r:id="rId15"/>
    <p:sldId id="335" r:id="rId16"/>
    <p:sldId id="338" r:id="rId17"/>
    <p:sldId id="332" r:id="rId18"/>
    <p:sldId id="331" r:id="rId19"/>
    <p:sldId id="333" r:id="rId20"/>
    <p:sldId id="334" r:id="rId21"/>
    <p:sldId id="290"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E4"/>
    <a:srgbClr val="002A7E"/>
    <a:srgbClr val="FF66FF"/>
    <a:srgbClr val="CCCC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67B92D-82EF-4ACE-8534-20B50B0BB434}" v="133" dt="2024-10-21T02:38:39.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8620" autoAdjust="0"/>
  </p:normalViewPr>
  <p:slideViewPr>
    <p:cSldViewPr snapToGrid="0">
      <p:cViewPr varScale="1">
        <p:scale>
          <a:sx n="80" d="100"/>
          <a:sy n="80" d="100"/>
        </p:scale>
        <p:origin x="48"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ikeya (VDACS)" userId="c97b669b-6474-4260-9068-f08ea59647af" providerId="ADAL" clId="{9B67B92D-82EF-4ACE-8534-20B50B0BB434}"/>
    <pc:docChg chg="undo custSel addSld modSld sldOrd">
      <pc:chgData name="Thomas, Nikeya (VDACS)" userId="c97b669b-6474-4260-9068-f08ea59647af" providerId="ADAL" clId="{9B67B92D-82EF-4ACE-8534-20B50B0BB434}" dt="2024-10-21T02:38:39.131" v="1478" actId="20577"/>
      <pc:docMkLst>
        <pc:docMk/>
      </pc:docMkLst>
      <pc:sldChg chg="modSp mod setBg modNotesTx">
        <pc:chgData name="Thomas, Nikeya (VDACS)" userId="c97b669b-6474-4260-9068-f08ea59647af" providerId="ADAL" clId="{9B67B92D-82EF-4ACE-8534-20B50B0BB434}" dt="2024-10-21T02:16:04.371" v="1231"/>
        <pc:sldMkLst>
          <pc:docMk/>
          <pc:sldMk cId="4182271945" sldId="256"/>
        </pc:sldMkLst>
        <pc:spChg chg="mod">
          <ac:chgData name="Thomas, Nikeya (VDACS)" userId="c97b669b-6474-4260-9068-f08ea59647af" providerId="ADAL" clId="{9B67B92D-82EF-4ACE-8534-20B50B0BB434}" dt="2024-10-21T02:14:04.164" v="1216" actId="207"/>
          <ac:spMkLst>
            <pc:docMk/>
            <pc:sldMk cId="4182271945" sldId="256"/>
            <ac:spMk id="2" creationId="{82626CEC-863F-7196-237E-02D573CF700E}"/>
          </ac:spMkLst>
        </pc:spChg>
      </pc:sldChg>
      <pc:sldChg chg="modSp mod">
        <pc:chgData name="Thomas, Nikeya (VDACS)" userId="c97b669b-6474-4260-9068-f08ea59647af" providerId="ADAL" clId="{9B67B92D-82EF-4ACE-8534-20B50B0BB434}" dt="2024-10-21T02:17:45.743" v="1243" actId="1076"/>
        <pc:sldMkLst>
          <pc:docMk/>
          <pc:sldMk cId="647193553" sldId="267"/>
        </pc:sldMkLst>
        <pc:spChg chg="mod">
          <ac:chgData name="Thomas, Nikeya (VDACS)" userId="c97b669b-6474-4260-9068-f08ea59647af" providerId="ADAL" clId="{9B67B92D-82EF-4ACE-8534-20B50B0BB434}" dt="2024-10-21T02:17:29.709" v="1241" actId="2711"/>
          <ac:spMkLst>
            <pc:docMk/>
            <pc:sldMk cId="647193553" sldId="267"/>
            <ac:spMk id="2" creationId="{EF905944-6F89-16E1-A56B-3629188F10CF}"/>
          </ac:spMkLst>
        </pc:spChg>
        <pc:spChg chg="mod">
          <ac:chgData name="Thomas, Nikeya (VDACS)" userId="c97b669b-6474-4260-9068-f08ea59647af" providerId="ADAL" clId="{9B67B92D-82EF-4ACE-8534-20B50B0BB434}" dt="2024-10-21T02:17:45.743" v="1243" actId="1076"/>
          <ac:spMkLst>
            <pc:docMk/>
            <pc:sldMk cId="647193553" sldId="267"/>
            <ac:spMk id="29" creationId="{4922A16F-8533-57B5-A84C-3D3305E7D2E6}"/>
          </ac:spMkLst>
        </pc:spChg>
      </pc:sldChg>
      <pc:sldChg chg="modSp mod ord">
        <pc:chgData name="Thomas, Nikeya (VDACS)" userId="c97b669b-6474-4260-9068-f08ea59647af" providerId="ADAL" clId="{9B67B92D-82EF-4ACE-8534-20B50B0BB434}" dt="2024-10-21T02:30:47.967" v="1327" actId="1076"/>
        <pc:sldMkLst>
          <pc:docMk/>
          <pc:sldMk cId="3545433402" sldId="285"/>
        </pc:sldMkLst>
        <pc:spChg chg="mod">
          <ac:chgData name="Thomas, Nikeya (VDACS)" userId="c97b669b-6474-4260-9068-f08ea59647af" providerId="ADAL" clId="{9B67B92D-82EF-4ACE-8534-20B50B0BB434}" dt="2024-10-21T02:30:34.622" v="1325" actId="2711"/>
          <ac:spMkLst>
            <pc:docMk/>
            <pc:sldMk cId="3545433402" sldId="285"/>
            <ac:spMk id="2" creationId="{EF905944-6F89-16E1-A56B-3629188F10CF}"/>
          </ac:spMkLst>
        </pc:spChg>
        <pc:spChg chg="mod">
          <ac:chgData name="Thomas, Nikeya (VDACS)" userId="c97b669b-6474-4260-9068-f08ea59647af" providerId="ADAL" clId="{9B67B92D-82EF-4ACE-8534-20B50B0BB434}" dt="2024-10-21T02:30:47.967" v="1327" actId="1076"/>
          <ac:spMkLst>
            <pc:docMk/>
            <pc:sldMk cId="3545433402" sldId="285"/>
            <ac:spMk id="29" creationId="{4922A16F-8533-57B5-A84C-3D3305E7D2E6}"/>
          </ac:spMkLst>
        </pc:spChg>
      </pc:sldChg>
      <pc:sldChg chg="modSp mod modNotesTx">
        <pc:chgData name="Thomas, Nikeya (VDACS)" userId="c97b669b-6474-4260-9068-f08ea59647af" providerId="ADAL" clId="{9B67B92D-82EF-4ACE-8534-20B50B0BB434}" dt="2024-10-21T02:35:54.250" v="1372" actId="6549"/>
        <pc:sldMkLst>
          <pc:docMk/>
          <pc:sldMk cId="2867058529" sldId="290"/>
        </pc:sldMkLst>
        <pc:spChg chg="mod">
          <ac:chgData name="Thomas, Nikeya (VDACS)" userId="c97b669b-6474-4260-9068-f08ea59647af" providerId="ADAL" clId="{9B67B92D-82EF-4ACE-8534-20B50B0BB434}" dt="2024-10-21T02:35:36.567" v="1370" actId="20577"/>
          <ac:spMkLst>
            <pc:docMk/>
            <pc:sldMk cId="2867058529" sldId="290"/>
            <ac:spMk id="3" creationId="{03E18575-6DB3-CED8-F36D-FA0DB1CA6FF3}"/>
          </ac:spMkLst>
        </pc:spChg>
      </pc:sldChg>
      <pc:sldChg chg="modNotesTx">
        <pc:chgData name="Thomas, Nikeya (VDACS)" userId="c97b669b-6474-4260-9068-f08ea59647af" providerId="ADAL" clId="{9B67B92D-82EF-4ACE-8534-20B50B0BB434}" dt="2024-10-21T02:35:48.360" v="1371" actId="6549"/>
        <pc:sldMkLst>
          <pc:docMk/>
          <pc:sldMk cId="3900486542" sldId="292"/>
        </pc:sldMkLst>
      </pc:sldChg>
      <pc:sldChg chg="addSp delSp modSp mod ord">
        <pc:chgData name="Thomas, Nikeya (VDACS)" userId="c97b669b-6474-4260-9068-f08ea59647af" providerId="ADAL" clId="{9B67B92D-82EF-4ACE-8534-20B50B0BB434}" dt="2024-10-21T02:38:39.131" v="1478" actId="20577"/>
        <pc:sldMkLst>
          <pc:docMk/>
          <pc:sldMk cId="606041679" sldId="295"/>
        </pc:sldMkLst>
        <pc:spChg chg="mod">
          <ac:chgData name="Thomas, Nikeya (VDACS)" userId="c97b669b-6474-4260-9068-f08ea59647af" providerId="ADAL" clId="{9B67B92D-82EF-4ACE-8534-20B50B0BB434}" dt="2024-10-21T02:37:51.028" v="1459" actId="27636"/>
          <ac:spMkLst>
            <pc:docMk/>
            <pc:sldMk cId="606041679" sldId="295"/>
            <ac:spMk id="2" creationId="{EF905944-6F89-16E1-A56B-3629188F10CF}"/>
          </ac:spMkLst>
        </pc:spChg>
        <pc:spChg chg="del mod">
          <ac:chgData name="Thomas, Nikeya (VDACS)" userId="c97b669b-6474-4260-9068-f08ea59647af" providerId="ADAL" clId="{9B67B92D-82EF-4ACE-8534-20B50B0BB434}" dt="2024-10-21T02:19:55.650" v="1250" actId="26606"/>
          <ac:spMkLst>
            <pc:docMk/>
            <pc:sldMk cId="606041679" sldId="295"/>
            <ac:spMk id="29" creationId="{4922A16F-8533-57B5-A84C-3D3305E7D2E6}"/>
          </ac:spMkLst>
        </pc:spChg>
        <pc:graphicFrameChg chg="add mod modGraphic">
          <ac:chgData name="Thomas, Nikeya (VDACS)" userId="c97b669b-6474-4260-9068-f08ea59647af" providerId="ADAL" clId="{9B67B92D-82EF-4ACE-8534-20B50B0BB434}" dt="2024-10-21T02:38:39.131" v="1478" actId="20577"/>
          <ac:graphicFrameMkLst>
            <pc:docMk/>
            <pc:sldMk cId="606041679" sldId="295"/>
            <ac:graphicFrameMk id="31" creationId="{92ED333E-6E0E-5B48-AC4B-04524141573E}"/>
          </ac:graphicFrameMkLst>
        </pc:graphicFrameChg>
      </pc:sldChg>
      <pc:sldChg chg="modSp mod ord">
        <pc:chgData name="Thomas, Nikeya (VDACS)" userId="c97b669b-6474-4260-9068-f08ea59647af" providerId="ADAL" clId="{9B67B92D-82EF-4ACE-8534-20B50B0BB434}" dt="2024-10-21T02:15:11.748" v="1226" actId="1076"/>
        <pc:sldMkLst>
          <pc:docMk/>
          <pc:sldMk cId="296867620" sldId="296"/>
        </pc:sldMkLst>
        <pc:spChg chg="mod">
          <ac:chgData name="Thomas, Nikeya (VDACS)" userId="c97b669b-6474-4260-9068-f08ea59647af" providerId="ADAL" clId="{9B67B92D-82EF-4ACE-8534-20B50B0BB434}" dt="2024-10-21T02:14:27.498" v="1220" actId="14100"/>
          <ac:spMkLst>
            <pc:docMk/>
            <pc:sldMk cId="296867620" sldId="296"/>
            <ac:spMk id="6" creationId="{7BF64261-4405-E95F-941C-387BFD23E0C4}"/>
          </ac:spMkLst>
        </pc:spChg>
        <pc:spChg chg="mod">
          <ac:chgData name="Thomas, Nikeya (VDACS)" userId="c97b669b-6474-4260-9068-f08ea59647af" providerId="ADAL" clId="{9B67B92D-82EF-4ACE-8534-20B50B0BB434}" dt="2024-10-21T02:14:18.393" v="1218" actId="14100"/>
          <ac:spMkLst>
            <pc:docMk/>
            <pc:sldMk cId="296867620" sldId="296"/>
            <ac:spMk id="7" creationId="{72140DDF-9AEE-4259-55AD-5F4178D657E2}"/>
          </ac:spMkLst>
        </pc:spChg>
        <pc:spChg chg="mod">
          <ac:chgData name="Thomas, Nikeya (VDACS)" userId="c97b669b-6474-4260-9068-f08ea59647af" providerId="ADAL" clId="{9B67B92D-82EF-4ACE-8534-20B50B0BB434}" dt="2024-10-21T02:15:11.748" v="1226" actId="1076"/>
          <ac:spMkLst>
            <pc:docMk/>
            <pc:sldMk cId="296867620" sldId="296"/>
            <ac:spMk id="8" creationId="{0EC8CD96-CAF5-AAD4-A1D7-31979A2C7593}"/>
          </ac:spMkLst>
        </pc:spChg>
        <pc:spChg chg="mod">
          <ac:chgData name="Thomas, Nikeya (VDACS)" userId="c97b669b-6474-4260-9068-f08ea59647af" providerId="ADAL" clId="{9B67B92D-82EF-4ACE-8534-20B50B0BB434}" dt="2024-10-21T02:14:23.370" v="1219" actId="14100"/>
          <ac:spMkLst>
            <pc:docMk/>
            <pc:sldMk cId="296867620" sldId="296"/>
            <ac:spMk id="11" creationId="{E6AE9E56-76EC-B927-034B-AFCD3E1C029B}"/>
          </ac:spMkLst>
        </pc:spChg>
        <pc:spChg chg="mod">
          <ac:chgData name="Thomas, Nikeya (VDACS)" userId="c97b669b-6474-4260-9068-f08ea59647af" providerId="ADAL" clId="{9B67B92D-82EF-4ACE-8534-20B50B0BB434}" dt="2024-10-21T02:14:40.266" v="1223" actId="1076"/>
          <ac:spMkLst>
            <pc:docMk/>
            <pc:sldMk cId="296867620" sldId="296"/>
            <ac:spMk id="12" creationId="{D755BF2D-44A7-407D-728C-2E65F4008DC0}"/>
          </ac:spMkLst>
        </pc:spChg>
        <pc:spChg chg="mod">
          <ac:chgData name="Thomas, Nikeya (VDACS)" userId="c97b669b-6474-4260-9068-f08ea59647af" providerId="ADAL" clId="{9B67B92D-82EF-4ACE-8534-20B50B0BB434}" dt="2024-10-21T02:14:59.129" v="1225" actId="1076"/>
          <ac:spMkLst>
            <pc:docMk/>
            <pc:sldMk cId="296867620" sldId="296"/>
            <ac:spMk id="13" creationId="{821732E4-F1C5-81A1-857B-ADEFA778E079}"/>
          </ac:spMkLst>
        </pc:spChg>
        <pc:spChg chg="mod">
          <ac:chgData name="Thomas, Nikeya (VDACS)" userId="c97b669b-6474-4260-9068-f08ea59647af" providerId="ADAL" clId="{9B67B92D-82EF-4ACE-8534-20B50B0BB434}" dt="2024-10-21T02:14:13.997" v="1217" actId="207"/>
          <ac:spMkLst>
            <pc:docMk/>
            <pc:sldMk cId="296867620" sldId="296"/>
            <ac:spMk id="23" creationId="{DFC07C89-00A2-72FB-30B6-BDF5E36B445E}"/>
          </ac:spMkLst>
        </pc:spChg>
      </pc:sldChg>
      <pc:sldChg chg="addSp modSp mod ord">
        <pc:chgData name="Thomas, Nikeya (VDACS)" userId="c97b669b-6474-4260-9068-f08ea59647af" providerId="ADAL" clId="{9B67B92D-82EF-4ACE-8534-20B50B0BB434}" dt="2024-10-21T02:29:11.234" v="1320" actId="1076"/>
        <pc:sldMkLst>
          <pc:docMk/>
          <pc:sldMk cId="515041212" sldId="298"/>
        </pc:sldMkLst>
        <pc:spChg chg="mod">
          <ac:chgData name="Thomas, Nikeya (VDACS)" userId="c97b669b-6474-4260-9068-f08ea59647af" providerId="ADAL" clId="{9B67B92D-82EF-4ACE-8534-20B50B0BB434}" dt="2024-10-21T02:16:19.572" v="1235" actId="27636"/>
          <ac:spMkLst>
            <pc:docMk/>
            <pc:sldMk cId="515041212" sldId="298"/>
            <ac:spMk id="28" creationId="{6BCD1505-60C2-4AE5-DE20-BAD1E4D7C490}"/>
          </ac:spMkLst>
        </pc:spChg>
        <pc:picChg chg="add mod">
          <ac:chgData name="Thomas, Nikeya (VDACS)" userId="c97b669b-6474-4260-9068-f08ea59647af" providerId="ADAL" clId="{9B67B92D-82EF-4ACE-8534-20B50B0BB434}" dt="2024-10-21T02:29:01.195" v="1319" actId="1076"/>
          <ac:picMkLst>
            <pc:docMk/>
            <pc:sldMk cId="515041212" sldId="298"/>
            <ac:picMk id="5" creationId="{7E6F3843-BB1D-F4CA-8C1D-161F76648019}"/>
          </ac:picMkLst>
        </pc:picChg>
        <pc:picChg chg="add mod">
          <ac:chgData name="Thomas, Nikeya (VDACS)" userId="c97b669b-6474-4260-9068-f08ea59647af" providerId="ADAL" clId="{9B67B92D-82EF-4ACE-8534-20B50B0BB434}" dt="2024-10-21T02:29:11.234" v="1320" actId="1076"/>
          <ac:picMkLst>
            <pc:docMk/>
            <pc:sldMk cId="515041212" sldId="298"/>
            <ac:picMk id="7" creationId="{79ABA18E-D539-6826-F7D0-9DBF6FB83F46}"/>
          </ac:picMkLst>
        </pc:picChg>
      </pc:sldChg>
      <pc:sldChg chg="modSp mod ord">
        <pc:chgData name="Thomas, Nikeya (VDACS)" userId="c97b669b-6474-4260-9068-f08ea59647af" providerId="ADAL" clId="{9B67B92D-82EF-4ACE-8534-20B50B0BB434}" dt="2024-10-21T02:32:25.203" v="1339" actId="1076"/>
        <pc:sldMkLst>
          <pc:docMk/>
          <pc:sldMk cId="14016240" sldId="317"/>
        </pc:sldMkLst>
        <pc:spChg chg="mod">
          <ac:chgData name="Thomas, Nikeya (VDACS)" userId="c97b669b-6474-4260-9068-f08ea59647af" providerId="ADAL" clId="{9B67B92D-82EF-4ACE-8534-20B50B0BB434}" dt="2024-10-21T02:31:04.184" v="1329" actId="2711"/>
          <ac:spMkLst>
            <pc:docMk/>
            <pc:sldMk cId="14016240" sldId="317"/>
            <ac:spMk id="2" creationId="{EF905944-6F89-16E1-A56B-3629188F10CF}"/>
          </ac:spMkLst>
        </pc:spChg>
        <pc:spChg chg="mod">
          <ac:chgData name="Thomas, Nikeya (VDACS)" userId="c97b669b-6474-4260-9068-f08ea59647af" providerId="ADAL" clId="{9B67B92D-82EF-4ACE-8534-20B50B0BB434}" dt="2024-10-21T02:32:25.203" v="1339" actId="1076"/>
          <ac:spMkLst>
            <pc:docMk/>
            <pc:sldMk cId="14016240" sldId="317"/>
            <ac:spMk id="29" creationId="{4922A16F-8533-57B5-A84C-3D3305E7D2E6}"/>
          </ac:spMkLst>
        </pc:spChg>
      </pc:sldChg>
      <pc:sldChg chg="modSp mod ord">
        <pc:chgData name="Thomas, Nikeya (VDACS)" userId="c97b669b-6474-4260-9068-f08ea59647af" providerId="ADAL" clId="{9B67B92D-82EF-4ACE-8534-20B50B0BB434}" dt="2024-10-21T02:12:23.539" v="1210"/>
        <pc:sldMkLst>
          <pc:docMk/>
          <pc:sldMk cId="570299429" sldId="320"/>
        </pc:sldMkLst>
        <pc:spChg chg="mod">
          <ac:chgData name="Thomas, Nikeya (VDACS)" userId="c97b669b-6474-4260-9068-f08ea59647af" providerId="ADAL" clId="{9B67B92D-82EF-4ACE-8534-20B50B0BB434}" dt="2024-10-09T15:12:49.545" v="118" actId="1076"/>
          <ac:spMkLst>
            <pc:docMk/>
            <pc:sldMk cId="570299429" sldId="320"/>
            <ac:spMk id="29" creationId="{4922A16F-8533-57B5-A84C-3D3305E7D2E6}"/>
          </ac:spMkLst>
        </pc:spChg>
      </pc:sldChg>
      <pc:sldChg chg="addSp modSp mod ord">
        <pc:chgData name="Thomas, Nikeya (VDACS)" userId="c97b669b-6474-4260-9068-f08ea59647af" providerId="ADAL" clId="{9B67B92D-82EF-4ACE-8534-20B50B0BB434}" dt="2024-10-21T02:30:19.170" v="1324" actId="1076"/>
        <pc:sldMkLst>
          <pc:docMk/>
          <pc:sldMk cId="3968681520" sldId="326"/>
        </pc:sldMkLst>
        <pc:spChg chg="mod">
          <ac:chgData name="Thomas, Nikeya (VDACS)" userId="c97b669b-6474-4260-9068-f08ea59647af" providerId="ADAL" clId="{9B67B92D-82EF-4ACE-8534-20B50B0BB434}" dt="2024-10-21T02:16:36.784" v="1239" actId="27636"/>
          <ac:spMkLst>
            <pc:docMk/>
            <pc:sldMk cId="3968681520" sldId="326"/>
            <ac:spMk id="28" creationId="{6BCD1505-60C2-4AE5-DE20-BAD1E4D7C490}"/>
          </ac:spMkLst>
        </pc:spChg>
        <pc:picChg chg="add mod">
          <ac:chgData name="Thomas, Nikeya (VDACS)" userId="c97b669b-6474-4260-9068-f08ea59647af" providerId="ADAL" clId="{9B67B92D-82EF-4ACE-8534-20B50B0BB434}" dt="2024-10-21T02:30:19.170" v="1324" actId="1076"/>
          <ac:picMkLst>
            <pc:docMk/>
            <pc:sldMk cId="3968681520" sldId="326"/>
            <ac:picMk id="5" creationId="{21D6FAA1-B1D8-0DD6-4748-BC96EC06B45D}"/>
          </ac:picMkLst>
        </pc:picChg>
        <pc:picChg chg="add mod">
          <ac:chgData name="Thomas, Nikeya (VDACS)" userId="c97b669b-6474-4260-9068-f08ea59647af" providerId="ADAL" clId="{9B67B92D-82EF-4ACE-8534-20B50B0BB434}" dt="2024-10-21T02:30:15.479" v="1323" actId="1076"/>
          <ac:picMkLst>
            <pc:docMk/>
            <pc:sldMk cId="3968681520" sldId="326"/>
            <ac:picMk id="7" creationId="{CA3F2D88-C6DA-A8E1-19E2-CD5070D03332}"/>
          </ac:picMkLst>
        </pc:picChg>
      </pc:sldChg>
      <pc:sldChg chg="modSp mod">
        <pc:chgData name="Thomas, Nikeya (VDACS)" userId="c97b669b-6474-4260-9068-f08ea59647af" providerId="ADAL" clId="{9B67B92D-82EF-4ACE-8534-20B50B0BB434}" dt="2024-10-21T02:32:55.265" v="1342" actId="14100"/>
        <pc:sldMkLst>
          <pc:docMk/>
          <pc:sldMk cId="639648149" sldId="331"/>
        </pc:sldMkLst>
        <pc:spChg chg="mod">
          <ac:chgData name="Thomas, Nikeya (VDACS)" userId="c97b669b-6474-4260-9068-f08ea59647af" providerId="ADAL" clId="{9B67B92D-82EF-4ACE-8534-20B50B0BB434}" dt="2024-10-21T02:32:55.265" v="1342" actId="14100"/>
          <ac:spMkLst>
            <pc:docMk/>
            <pc:sldMk cId="639648149" sldId="331"/>
            <ac:spMk id="2" creationId="{E0468EDF-C629-33B7-8426-DD98BC755B4A}"/>
          </ac:spMkLst>
        </pc:spChg>
      </pc:sldChg>
      <pc:sldChg chg="modSp new mod ord">
        <pc:chgData name="Thomas, Nikeya (VDACS)" userId="c97b669b-6474-4260-9068-f08ea59647af" providerId="ADAL" clId="{9B67B92D-82EF-4ACE-8534-20B50B0BB434}" dt="2024-10-21T02:15:45.264" v="1230"/>
        <pc:sldMkLst>
          <pc:docMk/>
          <pc:sldMk cId="2885006405" sldId="333"/>
        </pc:sldMkLst>
        <pc:spChg chg="mod">
          <ac:chgData name="Thomas, Nikeya (VDACS)" userId="c97b669b-6474-4260-9068-f08ea59647af" providerId="ADAL" clId="{9B67B92D-82EF-4ACE-8534-20B50B0BB434}" dt="2024-10-21T02:15:45.264" v="1230"/>
          <ac:spMkLst>
            <pc:docMk/>
            <pc:sldMk cId="2885006405" sldId="333"/>
            <ac:spMk id="2" creationId="{8AF4CA44-54FF-19C7-AC50-D70E97851061}"/>
          </ac:spMkLst>
        </pc:spChg>
        <pc:spChg chg="mod">
          <ac:chgData name="Thomas, Nikeya (VDACS)" userId="c97b669b-6474-4260-9068-f08ea59647af" providerId="ADAL" clId="{9B67B92D-82EF-4ACE-8534-20B50B0BB434}" dt="2024-10-09T15:36:30.233" v="706" actId="6549"/>
          <ac:spMkLst>
            <pc:docMk/>
            <pc:sldMk cId="2885006405" sldId="333"/>
            <ac:spMk id="3" creationId="{55D1C0C2-5FBC-3592-1797-985FBCD20752}"/>
          </ac:spMkLst>
        </pc:spChg>
      </pc:sldChg>
      <pc:sldChg chg="addSp modSp new mod setBg">
        <pc:chgData name="Thomas, Nikeya (VDACS)" userId="c97b669b-6474-4260-9068-f08ea59647af" providerId="ADAL" clId="{9B67B92D-82EF-4ACE-8534-20B50B0BB434}" dt="2024-10-21T02:35:08.587" v="1359" actId="2711"/>
        <pc:sldMkLst>
          <pc:docMk/>
          <pc:sldMk cId="1567650028" sldId="334"/>
        </pc:sldMkLst>
        <pc:spChg chg="mod">
          <ac:chgData name="Thomas, Nikeya (VDACS)" userId="c97b669b-6474-4260-9068-f08ea59647af" providerId="ADAL" clId="{9B67B92D-82EF-4ACE-8534-20B50B0BB434}" dt="2024-10-21T02:35:08.587" v="1359" actId="2711"/>
          <ac:spMkLst>
            <pc:docMk/>
            <pc:sldMk cId="1567650028" sldId="334"/>
            <ac:spMk id="2" creationId="{9F444162-AD31-A5D2-0BAA-D8BEE951E6A7}"/>
          </ac:spMkLst>
        </pc:spChg>
        <pc:spChg chg="mod">
          <ac:chgData name="Thomas, Nikeya (VDACS)" userId="c97b669b-6474-4260-9068-f08ea59647af" providerId="ADAL" clId="{9B67B92D-82EF-4ACE-8534-20B50B0BB434}" dt="2024-10-21T02:35:00.904" v="1358" actId="27636"/>
          <ac:spMkLst>
            <pc:docMk/>
            <pc:sldMk cId="1567650028" sldId="334"/>
            <ac:spMk id="3" creationId="{19D565D2-FF15-2BE3-ADC4-31C5F34143BA}"/>
          </ac:spMkLst>
        </pc:spChg>
        <pc:spChg chg="add">
          <ac:chgData name="Thomas, Nikeya (VDACS)" userId="c97b669b-6474-4260-9068-f08ea59647af" providerId="ADAL" clId="{9B67B92D-82EF-4ACE-8534-20B50B0BB434}" dt="2024-10-21T02:34:39.953" v="1345" actId="26606"/>
          <ac:spMkLst>
            <pc:docMk/>
            <pc:sldMk cId="1567650028" sldId="334"/>
            <ac:spMk id="10" creationId="{E491B121-12B5-4977-A064-636AB0B9B0BD}"/>
          </ac:spMkLst>
        </pc:spChg>
        <pc:spChg chg="add">
          <ac:chgData name="Thomas, Nikeya (VDACS)" userId="c97b669b-6474-4260-9068-f08ea59647af" providerId="ADAL" clId="{9B67B92D-82EF-4ACE-8534-20B50B0BB434}" dt="2024-10-21T02:34:39.953" v="1345" actId="26606"/>
          <ac:spMkLst>
            <pc:docMk/>
            <pc:sldMk cId="1567650028" sldId="334"/>
            <ac:spMk id="12" creationId="{2ED05F70-AB3E-4472-B26B-EFE6A5A59BC8}"/>
          </ac:spMkLst>
        </pc:spChg>
        <pc:spChg chg="add">
          <ac:chgData name="Thomas, Nikeya (VDACS)" userId="c97b669b-6474-4260-9068-f08ea59647af" providerId="ADAL" clId="{9B67B92D-82EF-4ACE-8534-20B50B0BB434}" dt="2024-10-21T02:34:39.953" v="1345" actId="26606"/>
          <ac:spMkLst>
            <pc:docMk/>
            <pc:sldMk cId="1567650028" sldId="334"/>
            <ac:spMk id="14" creationId="{21F6BE39-9E37-45F0-B10C-92305CFB7C77}"/>
          </ac:spMkLst>
        </pc:spChg>
        <pc:picChg chg="add mod">
          <ac:chgData name="Thomas, Nikeya (VDACS)" userId="c97b669b-6474-4260-9068-f08ea59647af" providerId="ADAL" clId="{9B67B92D-82EF-4ACE-8534-20B50B0BB434}" dt="2024-10-21T02:34:39.953" v="1345" actId="26606"/>
          <ac:picMkLst>
            <pc:docMk/>
            <pc:sldMk cId="1567650028" sldId="334"/>
            <ac:picMk id="5" creationId="{B6260E14-AE1F-E944-4F6E-9945587BA6C8}"/>
          </ac:picMkLst>
        </pc:picChg>
      </pc:sldChg>
      <pc:sldChg chg="addSp delSp modSp new mod">
        <pc:chgData name="Thomas, Nikeya (VDACS)" userId="c97b669b-6474-4260-9068-f08ea59647af" providerId="ADAL" clId="{9B67B92D-82EF-4ACE-8534-20B50B0BB434}" dt="2024-10-21T02:32:13.487" v="1338" actId="2711"/>
        <pc:sldMkLst>
          <pc:docMk/>
          <pc:sldMk cId="3292662582" sldId="335"/>
        </pc:sldMkLst>
        <pc:spChg chg="mod">
          <ac:chgData name="Thomas, Nikeya (VDACS)" userId="c97b669b-6474-4260-9068-f08ea59647af" providerId="ADAL" clId="{9B67B92D-82EF-4ACE-8534-20B50B0BB434}" dt="2024-10-21T02:32:13.487" v="1338" actId="2711"/>
          <ac:spMkLst>
            <pc:docMk/>
            <pc:sldMk cId="3292662582" sldId="335"/>
            <ac:spMk id="2" creationId="{683E97C0-DE0F-532A-72D5-73668764CF37}"/>
          </ac:spMkLst>
        </pc:spChg>
        <pc:spChg chg="del mod">
          <ac:chgData name="Thomas, Nikeya (VDACS)" userId="c97b669b-6474-4260-9068-f08ea59647af" providerId="ADAL" clId="{9B67B92D-82EF-4ACE-8534-20B50B0BB434}" dt="2024-10-21T02:25:37.689" v="1294" actId="26606"/>
          <ac:spMkLst>
            <pc:docMk/>
            <pc:sldMk cId="3292662582" sldId="335"/>
            <ac:spMk id="3" creationId="{F0691B8F-1679-BF31-57F8-67E4E177FEB7}"/>
          </ac:spMkLst>
        </pc:spChg>
        <pc:graphicFrameChg chg="add mod modGraphic">
          <ac:chgData name="Thomas, Nikeya (VDACS)" userId="c97b669b-6474-4260-9068-f08ea59647af" providerId="ADAL" clId="{9B67B92D-82EF-4ACE-8534-20B50B0BB434}" dt="2024-10-21T02:32:03.497" v="1337"/>
          <ac:graphicFrameMkLst>
            <pc:docMk/>
            <pc:sldMk cId="3292662582" sldId="335"/>
            <ac:graphicFrameMk id="5" creationId="{296C55AF-951A-B52B-BF88-541D24819F92}"/>
          </ac:graphicFrameMkLst>
        </pc:graphicFrameChg>
      </pc:sldChg>
      <pc:sldChg chg="addSp delSp modSp new mod ord setBg">
        <pc:chgData name="Thomas, Nikeya (VDACS)" userId="c97b669b-6474-4260-9068-f08ea59647af" providerId="ADAL" clId="{9B67B92D-82EF-4ACE-8534-20B50B0BB434}" dt="2024-10-21T02:23:45.139" v="1283" actId="207"/>
        <pc:sldMkLst>
          <pc:docMk/>
          <pc:sldMk cId="470416466" sldId="336"/>
        </pc:sldMkLst>
        <pc:spChg chg="mod">
          <ac:chgData name="Thomas, Nikeya (VDACS)" userId="c97b669b-6474-4260-9068-f08ea59647af" providerId="ADAL" clId="{9B67B92D-82EF-4ACE-8534-20B50B0BB434}" dt="2024-10-21T02:20:55.224" v="1258" actId="26606"/>
          <ac:spMkLst>
            <pc:docMk/>
            <pc:sldMk cId="470416466" sldId="336"/>
            <ac:spMk id="2" creationId="{BD7721A2-D9D9-8D02-ADB4-89CF78E893E0}"/>
          </ac:spMkLst>
        </pc:spChg>
        <pc:spChg chg="add del mod">
          <ac:chgData name="Thomas, Nikeya (VDACS)" userId="c97b669b-6474-4260-9068-f08ea59647af" providerId="ADAL" clId="{9B67B92D-82EF-4ACE-8534-20B50B0BB434}" dt="2024-10-21T02:21:18.607" v="1267" actId="27636"/>
          <ac:spMkLst>
            <pc:docMk/>
            <pc:sldMk cId="470416466" sldId="336"/>
            <ac:spMk id="3" creationId="{AFB65AE8-A158-81FB-FE86-DB223397FB60}"/>
          </ac:spMkLst>
        </pc:spChg>
        <pc:spChg chg="add del">
          <ac:chgData name="Thomas, Nikeya (VDACS)" userId="c97b669b-6474-4260-9068-f08ea59647af" providerId="ADAL" clId="{9B67B92D-82EF-4ACE-8534-20B50B0BB434}" dt="2024-10-21T02:20:55.224" v="1257" actId="26606"/>
          <ac:spMkLst>
            <pc:docMk/>
            <pc:sldMk cId="470416466" sldId="336"/>
            <ac:spMk id="8" creationId="{0A46F010-D160-4609-8979-FFD8C1EA6C43}"/>
          </ac:spMkLst>
        </pc:spChg>
        <pc:spChg chg="add del">
          <ac:chgData name="Thomas, Nikeya (VDACS)" userId="c97b669b-6474-4260-9068-f08ea59647af" providerId="ADAL" clId="{9B67B92D-82EF-4ACE-8534-20B50B0BB434}" dt="2024-10-21T02:20:51.972" v="1255" actId="26606"/>
          <ac:spMkLst>
            <pc:docMk/>
            <pc:sldMk cId="470416466" sldId="336"/>
            <ac:spMk id="10" creationId="{3F4C104D-5F30-4811-9376-566B26E4719A}"/>
          </ac:spMkLst>
        </pc:spChg>
        <pc:spChg chg="add del">
          <ac:chgData name="Thomas, Nikeya (VDACS)" userId="c97b669b-6474-4260-9068-f08ea59647af" providerId="ADAL" clId="{9B67B92D-82EF-4ACE-8534-20B50B0BB434}" dt="2024-10-21T02:20:51.972" v="1255" actId="26606"/>
          <ac:spMkLst>
            <pc:docMk/>
            <pc:sldMk cId="470416466" sldId="336"/>
            <ac:spMk id="12" creationId="{0815E34B-5D02-4E01-A936-E8E1C0AB6F12}"/>
          </ac:spMkLst>
        </pc:spChg>
        <pc:spChg chg="add del">
          <ac:chgData name="Thomas, Nikeya (VDACS)" userId="c97b669b-6474-4260-9068-f08ea59647af" providerId="ADAL" clId="{9B67B92D-82EF-4ACE-8534-20B50B0BB434}" dt="2024-10-21T02:20:51.972" v="1255" actId="26606"/>
          <ac:spMkLst>
            <pc:docMk/>
            <pc:sldMk cId="470416466" sldId="336"/>
            <ac:spMk id="14" creationId="{7DE3414B-B032-4710-A468-D3285E38C5FF}"/>
          </ac:spMkLst>
        </pc:spChg>
        <pc:spChg chg="add del">
          <ac:chgData name="Thomas, Nikeya (VDACS)" userId="c97b669b-6474-4260-9068-f08ea59647af" providerId="ADAL" clId="{9B67B92D-82EF-4ACE-8534-20B50B0BB434}" dt="2024-10-21T02:20:55.224" v="1257" actId="26606"/>
          <ac:spMkLst>
            <pc:docMk/>
            <pc:sldMk cId="470416466" sldId="336"/>
            <ac:spMk id="25" creationId="{81B8C4F6-C3AC-4C94-8EC7-E4F7B7E9CDB6}"/>
          </ac:spMkLst>
        </pc:spChg>
        <pc:spChg chg="add del">
          <ac:chgData name="Thomas, Nikeya (VDACS)" userId="c97b669b-6474-4260-9068-f08ea59647af" providerId="ADAL" clId="{9B67B92D-82EF-4ACE-8534-20B50B0BB434}" dt="2024-10-21T02:20:55.224" v="1257" actId="26606"/>
          <ac:spMkLst>
            <pc:docMk/>
            <pc:sldMk cId="470416466" sldId="336"/>
            <ac:spMk id="40" creationId="{91328346-8BAD-4616-B50B-5CFDA5648D6A}"/>
          </ac:spMkLst>
        </pc:spChg>
        <pc:spChg chg="add">
          <ac:chgData name="Thomas, Nikeya (VDACS)" userId="c97b669b-6474-4260-9068-f08ea59647af" providerId="ADAL" clId="{9B67B92D-82EF-4ACE-8534-20B50B0BB434}" dt="2024-10-21T02:20:55.224" v="1258" actId="26606"/>
          <ac:spMkLst>
            <pc:docMk/>
            <pc:sldMk cId="470416466" sldId="336"/>
            <ac:spMk id="43" creationId="{83030214-227F-42DB-9282-BBA6AF8D94A8}"/>
          </ac:spMkLst>
        </pc:spChg>
        <pc:spChg chg="add">
          <ac:chgData name="Thomas, Nikeya (VDACS)" userId="c97b669b-6474-4260-9068-f08ea59647af" providerId="ADAL" clId="{9B67B92D-82EF-4ACE-8534-20B50B0BB434}" dt="2024-10-21T02:20:55.224" v="1258" actId="26606"/>
          <ac:spMkLst>
            <pc:docMk/>
            <pc:sldMk cId="470416466" sldId="336"/>
            <ac:spMk id="44" creationId="{0D7A9289-BAD1-4A78-979F-A655C886DBF5}"/>
          </ac:spMkLst>
        </pc:spChg>
        <pc:grpChg chg="add del">
          <ac:chgData name="Thomas, Nikeya (VDACS)" userId="c97b669b-6474-4260-9068-f08ea59647af" providerId="ADAL" clId="{9B67B92D-82EF-4ACE-8534-20B50B0BB434}" dt="2024-10-21T02:20:55.224" v="1257" actId="26606"/>
          <ac:grpSpMkLst>
            <pc:docMk/>
            <pc:sldMk cId="470416466" sldId="336"/>
            <ac:grpSpMk id="26" creationId="{6F1CEC7A-E419-4950-AA57-B00546C29CAF}"/>
          </ac:grpSpMkLst>
        </pc:grpChg>
        <pc:grpChg chg="add del">
          <ac:chgData name="Thomas, Nikeya (VDACS)" userId="c97b669b-6474-4260-9068-f08ea59647af" providerId="ADAL" clId="{9B67B92D-82EF-4ACE-8534-20B50B0BB434}" dt="2024-10-21T02:20:55.224" v="1257" actId="26606"/>
          <ac:grpSpMkLst>
            <pc:docMk/>
            <pc:sldMk cId="470416466" sldId="336"/>
            <ac:grpSpMk id="39" creationId="{0B789310-9859-4942-98C8-3D2F12AAAE73}"/>
          </ac:grpSpMkLst>
        </pc:grpChg>
        <pc:graphicFrameChg chg="add mod">
          <ac:chgData name="Thomas, Nikeya (VDACS)" userId="c97b669b-6474-4260-9068-f08ea59647af" providerId="ADAL" clId="{9B67B92D-82EF-4ACE-8534-20B50B0BB434}" dt="2024-10-21T01:58:56.914" v="992"/>
          <ac:graphicFrameMkLst>
            <pc:docMk/>
            <pc:sldMk cId="470416466" sldId="336"/>
            <ac:graphicFrameMk id="4" creationId="{C7E8B886-2BE7-4D2B-8453-9F98E0C696EA}"/>
          </ac:graphicFrameMkLst>
        </pc:graphicFrameChg>
        <pc:picChg chg="add mod">
          <ac:chgData name="Thomas, Nikeya (VDACS)" userId="c97b669b-6474-4260-9068-f08ea59647af" providerId="ADAL" clId="{9B67B92D-82EF-4ACE-8534-20B50B0BB434}" dt="2024-10-21T02:23:38.165" v="1282" actId="207"/>
          <ac:picMkLst>
            <pc:docMk/>
            <pc:sldMk cId="470416466" sldId="336"/>
            <ac:picMk id="6" creationId="{6C3F1664-5A2D-CBF9-0E18-2438ECB29D37}"/>
          </ac:picMkLst>
        </pc:picChg>
        <pc:picChg chg="add del">
          <ac:chgData name="Thomas, Nikeya (VDACS)" userId="c97b669b-6474-4260-9068-f08ea59647af" providerId="ADAL" clId="{9B67B92D-82EF-4ACE-8534-20B50B0BB434}" dt="2024-10-21T02:20:51.972" v="1255" actId="26606"/>
          <ac:picMkLst>
            <pc:docMk/>
            <pc:sldMk cId="470416466" sldId="336"/>
            <ac:picMk id="7" creationId="{F930BF8B-0D61-62E0-889D-486C1A343800}"/>
          </ac:picMkLst>
        </pc:picChg>
        <pc:picChg chg="add mod">
          <ac:chgData name="Thomas, Nikeya (VDACS)" userId="c97b669b-6474-4260-9068-f08ea59647af" providerId="ADAL" clId="{9B67B92D-82EF-4ACE-8534-20B50B0BB434}" dt="2024-10-21T02:23:45.139" v="1283" actId="207"/>
          <ac:picMkLst>
            <pc:docMk/>
            <pc:sldMk cId="470416466" sldId="336"/>
            <ac:picMk id="11" creationId="{F15A28AE-5C5F-6F60-41B1-709BFCDA5718}"/>
          </ac:picMkLst>
        </pc:picChg>
        <pc:picChg chg="add mod">
          <ac:chgData name="Thomas, Nikeya (VDACS)" userId="c97b669b-6474-4260-9068-f08ea59647af" providerId="ADAL" clId="{9B67B92D-82EF-4ACE-8534-20B50B0BB434}" dt="2024-10-21T02:23:31.036" v="1281" actId="1076"/>
          <ac:picMkLst>
            <pc:docMk/>
            <pc:sldMk cId="470416466" sldId="336"/>
            <ac:picMk id="45" creationId="{C564E18E-3162-D867-FA84-9C74668B9030}"/>
          </ac:picMkLst>
        </pc:picChg>
      </pc:sldChg>
      <pc:sldChg chg="addSp delSp modSp new mod ord setBg">
        <pc:chgData name="Thomas, Nikeya (VDACS)" userId="c97b669b-6474-4260-9068-f08ea59647af" providerId="ADAL" clId="{9B67B92D-82EF-4ACE-8534-20B50B0BB434}" dt="2024-10-21T02:25:15.392" v="1293" actId="20577"/>
        <pc:sldMkLst>
          <pc:docMk/>
          <pc:sldMk cId="430433016" sldId="337"/>
        </pc:sldMkLst>
        <pc:spChg chg="mod">
          <ac:chgData name="Thomas, Nikeya (VDACS)" userId="c97b669b-6474-4260-9068-f08ea59647af" providerId="ADAL" clId="{9B67B92D-82EF-4ACE-8534-20B50B0BB434}" dt="2024-10-21T02:24:35.748" v="1284" actId="26606"/>
          <ac:spMkLst>
            <pc:docMk/>
            <pc:sldMk cId="430433016" sldId="337"/>
            <ac:spMk id="2" creationId="{7428529E-1915-56FF-2659-AFFDDBB50D63}"/>
          </ac:spMkLst>
        </pc:spChg>
        <pc:spChg chg="del mod">
          <ac:chgData name="Thomas, Nikeya (VDACS)" userId="c97b669b-6474-4260-9068-f08ea59647af" providerId="ADAL" clId="{9B67B92D-82EF-4ACE-8534-20B50B0BB434}" dt="2024-10-21T02:24:35.748" v="1284" actId="26606"/>
          <ac:spMkLst>
            <pc:docMk/>
            <pc:sldMk cId="430433016" sldId="337"/>
            <ac:spMk id="3" creationId="{518994E2-64BE-C5B5-8997-752B14A720C2}"/>
          </ac:spMkLst>
        </pc:spChg>
        <pc:spChg chg="add">
          <ac:chgData name="Thomas, Nikeya (VDACS)" userId="c97b669b-6474-4260-9068-f08ea59647af" providerId="ADAL" clId="{9B67B92D-82EF-4ACE-8534-20B50B0BB434}" dt="2024-10-21T02:24:35.748" v="1284" actId="26606"/>
          <ac:spMkLst>
            <pc:docMk/>
            <pc:sldMk cId="430433016" sldId="337"/>
            <ac:spMk id="9" creationId="{A3D9AEEE-1CCD-43C0-BA3E-16D60A6E23C0}"/>
          </ac:spMkLst>
        </pc:spChg>
        <pc:spChg chg="add">
          <ac:chgData name="Thomas, Nikeya (VDACS)" userId="c97b669b-6474-4260-9068-f08ea59647af" providerId="ADAL" clId="{9B67B92D-82EF-4ACE-8534-20B50B0BB434}" dt="2024-10-21T02:24:35.748" v="1284" actId="26606"/>
          <ac:spMkLst>
            <pc:docMk/>
            <pc:sldMk cId="430433016" sldId="337"/>
            <ac:spMk id="11" creationId="{60F880A6-33D3-4EEC-A780-B73559B9F24C}"/>
          </ac:spMkLst>
        </pc:spChg>
        <pc:spChg chg="add">
          <ac:chgData name="Thomas, Nikeya (VDACS)" userId="c97b669b-6474-4260-9068-f08ea59647af" providerId="ADAL" clId="{9B67B92D-82EF-4ACE-8534-20B50B0BB434}" dt="2024-10-21T02:24:35.748" v="1284" actId="26606"/>
          <ac:spMkLst>
            <pc:docMk/>
            <pc:sldMk cId="430433016" sldId="337"/>
            <ac:spMk id="13" creationId="{2C6246ED-0535-4496-A8F6-1E80CC4EB853}"/>
          </ac:spMkLst>
        </pc:spChg>
        <pc:graphicFrameChg chg="add mod">
          <ac:chgData name="Thomas, Nikeya (VDACS)" userId="c97b669b-6474-4260-9068-f08ea59647af" providerId="ADAL" clId="{9B67B92D-82EF-4ACE-8534-20B50B0BB434}" dt="2024-10-21T02:25:15.392" v="1293" actId="20577"/>
          <ac:graphicFrameMkLst>
            <pc:docMk/>
            <pc:sldMk cId="430433016" sldId="337"/>
            <ac:graphicFrameMk id="5" creationId="{01493708-A3A6-6818-E3A5-5ABAFB986B6B}"/>
          </ac:graphicFrameMkLst>
        </pc:graphicFrameChg>
      </pc:sldChg>
      <pc:sldChg chg="modSp new mod">
        <pc:chgData name="Thomas, Nikeya (VDACS)" userId="c97b669b-6474-4260-9068-f08ea59647af" providerId="ADAL" clId="{9B67B92D-82EF-4ACE-8534-20B50B0BB434}" dt="2024-10-21T02:15:45.264" v="1230"/>
        <pc:sldMkLst>
          <pc:docMk/>
          <pc:sldMk cId="72014733" sldId="338"/>
        </pc:sldMkLst>
        <pc:spChg chg="mod">
          <ac:chgData name="Thomas, Nikeya (VDACS)" userId="c97b669b-6474-4260-9068-f08ea59647af" providerId="ADAL" clId="{9B67B92D-82EF-4ACE-8534-20B50B0BB434}" dt="2024-10-21T02:15:45.264" v="1230"/>
          <ac:spMkLst>
            <pc:docMk/>
            <pc:sldMk cId="72014733" sldId="338"/>
            <ac:spMk id="2" creationId="{F8E42BD1-9709-DF22-C86F-57DD0D2A393F}"/>
          </ac:spMkLst>
        </pc:spChg>
        <pc:spChg chg="mod">
          <ac:chgData name="Thomas, Nikeya (VDACS)" userId="c97b669b-6474-4260-9068-f08ea59647af" providerId="ADAL" clId="{9B67B92D-82EF-4ACE-8534-20B50B0BB434}" dt="2024-10-21T02:10:21.491" v="1186" actId="14100"/>
          <ac:spMkLst>
            <pc:docMk/>
            <pc:sldMk cId="72014733" sldId="338"/>
            <ac:spMk id="3" creationId="{B42E9C6D-8B91-0DCA-5732-76353352B345}"/>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10768-DA8D-4589-A9F8-703C459BEB6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520C91F-3EE3-4C02-A3D4-5CE971A96E16}">
      <dgm:prSet custT="1"/>
      <dgm:spPr/>
      <dgm:t>
        <a:bodyPr/>
        <a:lstStyle/>
        <a:p>
          <a:r>
            <a:rPr lang="en-US" sz="4400" u="sng" dirty="0"/>
            <a:t>Field </a:t>
          </a:r>
        </a:p>
        <a:p>
          <a:r>
            <a:rPr lang="en-US" sz="4400" u="sng" dirty="0"/>
            <a:t>Positions: </a:t>
          </a:r>
          <a:r>
            <a:rPr lang="en-US" sz="4400" dirty="0"/>
            <a:t> </a:t>
          </a:r>
        </a:p>
      </dgm:t>
    </dgm:pt>
    <dgm:pt modelId="{7FC858DA-ECFD-4EF1-B2E4-5DD43B3BA1DA}" type="parTrans" cxnId="{0621056C-101A-4345-9BD5-0FAC145250FB}">
      <dgm:prSet/>
      <dgm:spPr/>
      <dgm:t>
        <a:bodyPr/>
        <a:lstStyle/>
        <a:p>
          <a:endParaRPr lang="en-US"/>
        </a:p>
      </dgm:t>
    </dgm:pt>
    <dgm:pt modelId="{BB872A5C-5B4D-44EE-A080-1E45A71CC1FB}" type="sibTrans" cxnId="{0621056C-101A-4345-9BD5-0FAC145250FB}">
      <dgm:prSet/>
      <dgm:spPr/>
      <dgm:t>
        <a:bodyPr/>
        <a:lstStyle/>
        <a:p>
          <a:endParaRPr lang="en-US"/>
        </a:p>
      </dgm:t>
    </dgm:pt>
    <dgm:pt modelId="{2B2FD1A6-0912-4E61-88E4-CD9FE470901F}">
      <dgm:prSet/>
      <dgm:spPr/>
      <dgm:t>
        <a:bodyPr/>
        <a:lstStyle/>
        <a:p>
          <a:r>
            <a:rPr lang="en-US" dirty="0"/>
            <a:t>8 Inspectors are strategically spread throughout the state to provide appropriate coverage to all territories.</a:t>
          </a:r>
        </a:p>
      </dgm:t>
    </dgm:pt>
    <dgm:pt modelId="{02E53FDE-45FE-4477-82DA-17909FFE276F}" type="parTrans" cxnId="{49F32E37-8E0D-4796-9119-4244B95066A4}">
      <dgm:prSet/>
      <dgm:spPr/>
      <dgm:t>
        <a:bodyPr/>
        <a:lstStyle/>
        <a:p>
          <a:endParaRPr lang="en-US"/>
        </a:p>
      </dgm:t>
    </dgm:pt>
    <dgm:pt modelId="{F5ECD132-0D11-4202-BB2F-D852560148DB}" type="sibTrans" cxnId="{49F32E37-8E0D-4796-9119-4244B95066A4}">
      <dgm:prSet/>
      <dgm:spPr/>
      <dgm:t>
        <a:bodyPr/>
        <a:lstStyle/>
        <a:p>
          <a:endParaRPr lang="en-US"/>
        </a:p>
      </dgm:t>
    </dgm:pt>
    <dgm:pt modelId="{96FE86F9-5C97-40DC-AB13-72296B6A00DF}">
      <dgm:prSet/>
      <dgm:spPr/>
      <dgm:t>
        <a:bodyPr/>
        <a:lstStyle/>
        <a:p>
          <a:r>
            <a:rPr lang="en-US" dirty="0"/>
            <a:t>1 Inspection supervisor located convenient to Richmond headquarters.</a:t>
          </a:r>
        </a:p>
      </dgm:t>
    </dgm:pt>
    <dgm:pt modelId="{E5EA35EB-EF49-44BA-98D7-7D49E866B980}" type="parTrans" cxnId="{BE297FDF-D3D9-462A-ABEB-6A641011F554}">
      <dgm:prSet/>
      <dgm:spPr/>
      <dgm:t>
        <a:bodyPr/>
        <a:lstStyle/>
        <a:p>
          <a:endParaRPr lang="en-US"/>
        </a:p>
      </dgm:t>
    </dgm:pt>
    <dgm:pt modelId="{E16E162A-3ED1-45C2-8BA0-4B9FEC17CC9D}" type="sibTrans" cxnId="{BE297FDF-D3D9-462A-ABEB-6A641011F554}">
      <dgm:prSet/>
      <dgm:spPr/>
      <dgm:t>
        <a:bodyPr/>
        <a:lstStyle/>
        <a:p>
          <a:endParaRPr lang="en-US"/>
        </a:p>
      </dgm:t>
    </dgm:pt>
    <dgm:pt modelId="{69CAFAC2-78FC-4DE6-876E-524DF7EE76D4}">
      <dgm:prSet/>
      <dgm:spPr/>
      <dgm:t>
        <a:bodyPr/>
        <a:lstStyle/>
        <a:p>
          <a:r>
            <a:rPr lang="en-US" u="sng"/>
            <a:t>Richmond Office:</a:t>
          </a:r>
          <a:endParaRPr lang="en-US"/>
        </a:p>
      </dgm:t>
    </dgm:pt>
    <dgm:pt modelId="{74A6218C-035C-44E4-BA3B-E083BA45D8E8}" type="parTrans" cxnId="{B5BDF812-BB26-4BA8-81C5-FD865E32D07F}">
      <dgm:prSet/>
      <dgm:spPr/>
      <dgm:t>
        <a:bodyPr/>
        <a:lstStyle/>
        <a:p>
          <a:endParaRPr lang="en-US"/>
        </a:p>
      </dgm:t>
    </dgm:pt>
    <dgm:pt modelId="{7FF84E61-E7B9-4DE5-869C-FA0218DF5D0F}" type="sibTrans" cxnId="{B5BDF812-BB26-4BA8-81C5-FD865E32D07F}">
      <dgm:prSet/>
      <dgm:spPr/>
      <dgm:t>
        <a:bodyPr/>
        <a:lstStyle/>
        <a:p>
          <a:endParaRPr lang="en-US"/>
        </a:p>
      </dgm:t>
    </dgm:pt>
    <dgm:pt modelId="{980BE0AA-80DF-440B-8415-CC3981DA435A}">
      <dgm:prSet/>
      <dgm:spPr/>
      <dgm:t>
        <a:bodyPr/>
        <a:lstStyle/>
        <a:p>
          <a:r>
            <a:rPr lang="en-US" dirty="0"/>
            <a:t>1 Program Manager </a:t>
          </a:r>
        </a:p>
      </dgm:t>
    </dgm:pt>
    <dgm:pt modelId="{D4074552-C8B3-4FA0-B4A0-1A8A3250E1F9}" type="parTrans" cxnId="{7494BA0B-C7FD-4662-8262-909C8420FE2F}">
      <dgm:prSet/>
      <dgm:spPr/>
      <dgm:t>
        <a:bodyPr/>
        <a:lstStyle/>
        <a:p>
          <a:endParaRPr lang="en-US"/>
        </a:p>
      </dgm:t>
    </dgm:pt>
    <dgm:pt modelId="{0EF94650-9FAA-4A94-993B-7A0072673D80}" type="sibTrans" cxnId="{7494BA0B-C7FD-4662-8262-909C8420FE2F}">
      <dgm:prSet/>
      <dgm:spPr/>
      <dgm:t>
        <a:bodyPr/>
        <a:lstStyle/>
        <a:p>
          <a:endParaRPr lang="en-US"/>
        </a:p>
      </dgm:t>
    </dgm:pt>
    <dgm:pt modelId="{DA24798F-2DE0-435A-8BBB-56D2E9159E4C}">
      <dgm:prSet/>
      <dgm:spPr/>
      <dgm:t>
        <a:bodyPr/>
        <a:lstStyle/>
        <a:p>
          <a:r>
            <a:rPr lang="en-US" dirty="0"/>
            <a:t>3 Compliance and Technical Specialist</a:t>
          </a:r>
        </a:p>
      </dgm:t>
    </dgm:pt>
    <dgm:pt modelId="{B3B3BA63-4641-4065-8298-03969ED18657}" type="parTrans" cxnId="{DC91C886-790B-4F66-98E3-31D87755F72C}">
      <dgm:prSet/>
      <dgm:spPr/>
      <dgm:t>
        <a:bodyPr/>
        <a:lstStyle/>
        <a:p>
          <a:endParaRPr lang="en-US"/>
        </a:p>
      </dgm:t>
    </dgm:pt>
    <dgm:pt modelId="{ED00C0A0-71F1-4DB8-B48C-0806912753C2}" type="sibTrans" cxnId="{DC91C886-790B-4F66-98E3-31D87755F72C}">
      <dgm:prSet/>
      <dgm:spPr/>
      <dgm:t>
        <a:bodyPr/>
        <a:lstStyle/>
        <a:p>
          <a:endParaRPr lang="en-US"/>
        </a:p>
      </dgm:t>
    </dgm:pt>
    <dgm:pt modelId="{55257691-81EB-42D1-A756-FD325003A2C9}">
      <dgm:prSet/>
      <dgm:spPr/>
      <dgm:t>
        <a:bodyPr/>
        <a:lstStyle/>
        <a:p>
          <a:r>
            <a:rPr lang="en-US" dirty="0"/>
            <a:t>1 Administrative Support Technician</a:t>
          </a:r>
        </a:p>
      </dgm:t>
    </dgm:pt>
    <dgm:pt modelId="{89C4BE67-51BA-47D9-8B86-99B7B473517F}" type="parTrans" cxnId="{C4E2D139-A6AD-401A-B9A5-81B632CF6258}">
      <dgm:prSet/>
      <dgm:spPr/>
      <dgm:t>
        <a:bodyPr/>
        <a:lstStyle/>
        <a:p>
          <a:endParaRPr lang="en-US"/>
        </a:p>
      </dgm:t>
    </dgm:pt>
    <dgm:pt modelId="{6B438409-A8CB-4030-A2E3-A284E4DE1933}" type="sibTrans" cxnId="{C4E2D139-A6AD-401A-B9A5-81B632CF6258}">
      <dgm:prSet/>
      <dgm:spPr/>
      <dgm:t>
        <a:bodyPr/>
        <a:lstStyle/>
        <a:p>
          <a:endParaRPr lang="en-US"/>
        </a:p>
      </dgm:t>
    </dgm:pt>
    <dgm:pt modelId="{D4A19819-2553-41BD-A193-D1CA2905D387}">
      <dgm:prSet/>
      <dgm:spPr/>
      <dgm:t>
        <a:bodyPr/>
        <a:lstStyle/>
        <a:p>
          <a:r>
            <a:rPr lang="en-US"/>
            <a:t>1 Registration Specialist</a:t>
          </a:r>
        </a:p>
      </dgm:t>
    </dgm:pt>
    <dgm:pt modelId="{8410486C-980B-45D8-A2B8-5B0CCEAEB77D}" type="parTrans" cxnId="{CC7A8B25-AA23-446E-8C4A-DF8B26235800}">
      <dgm:prSet/>
      <dgm:spPr/>
      <dgm:t>
        <a:bodyPr/>
        <a:lstStyle/>
        <a:p>
          <a:endParaRPr lang="en-US"/>
        </a:p>
      </dgm:t>
    </dgm:pt>
    <dgm:pt modelId="{4AD04496-D141-4F2A-84CD-1F518EE08042}" type="sibTrans" cxnId="{CC7A8B25-AA23-446E-8C4A-DF8B26235800}">
      <dgm:prSet/>
      <dgm:spPr/>
      <dgm:t>
        <a:bodyPr/>
        <a:lstStyle/>
        <a:p>
          <a:endParaRPr lang="en-US"/>
        </a:p>
      </dgm:t>
    </dgm:pt>
    <dgm:pt modelId="{78EB2388-FF7A-4D63-A990-F4AE8E89D220}">
      <dgm:prSet/>
      <dgm:spPr/>
      <dgm:t>
        <a:bodyPr/>
        <a:lstStyle/>
        <a:p>
          <a:r>
            <a:rPr lang="en-US" dirty="0"/>
            <a:t>1 Compliance &amp; Technical Specialist Supervisor </a:t>
          </a:r>
        </a:p>
      </dgm:t>
    </dgm:pt>
    <dgm:pt modelId="{8518E651-3A5F-4953-A7F7-99DD28CE9D6A}" type="parTrans" cxnId="{28C75742-00C2-42CC-A324-B5507E87B773}">
      <dgm:prSet/>
      <dgm:spPr/>
      <dgm:t>
        <a:bodyPr/>
        <a:lstStyle/>
        <a:p>
          <a:endParaRPr lang="en-US"/>
        </a:p>
      </dgm:t>
    </dgm:pt>
    <dgm:pt modelId="{51E39BD7-909A-4D3B-A544-C67D3020EDA3}" type="sibTrans" cxnId="{28C75742-00C2-42CC-A324-B5507E87B773}">
      <dgm:prSet/>
      <dgm:spPr/>
      <dgm:t>
        <a:bodyPr/>
        <a:lstStyle/>
        <a:p>
          <a:endParaRPr lang="en-US"/>
        </a:p>
      </dgm:t>
    </dgm:pt>
    <dgm:pt modelId="{AC48FB6C-003C-4A4E-B005-133B49AE9986}" type="pres">
      <dgm:prSet presAssocID="{22110768-DA8D-4589-A9F8-703C459BEB6C}" presName="Name0" presStyleCnt="0">
        <dgm:presLayoutVars>
          <dgm:dir/>
          <dgm:animLvl val="lvl"/>
          <dgm:resizeHandles val="exact"/>
        </dgm:presLayoutVars>
      </dgm:prSet>
      <dgm:spPr/>
    </dgm:pt>
    <dgm:pt modelId="{1DFEC9B7-D272-4566-9637-727482AA7370}" type="pres">
      <dgm:prSet presAssocID="{C520C91F-3EE3-4C02-A3D4-5CE971A96E16}" presName="linNode" presStyleCnt="0"/>
      <dgm:spPr/>
    </dgm:pt>
    <dgm:pt modelId="{02B5496D-4398-4A13-9C20-ED3E59B03081}" type="pres">
      <dgm:prSet presAssocID="{C520C91F-3EE3-4C02-A3D4-5CE971A96E16}" presName="parentText" presStyleLbl="node1" presStyleIdx="0" presStyleCnt="2">
        <dgm:presLayoutVars>
          <dgm:chMax val="1"/>
          <dgm:bulletEnabled val="1"/>
        </dgm:presLayoutVars>
      </dgm:prSet>
      <dgm:spPr/>
    </dgm:pt>
    <dgm:pt modelId="{0B2DC2E7-70EE-4579-B023-4D70FF4B92A0}" type="pres">
      <dgm:prSet presAssocID="{C520C91F-3EE3-4C02-A3D4-5CE971A96E16}" presName="descendantText" presStyleLbl="alignAccFollowNode1" presStyleIdx="0" presStyleCnt="2">
        <dgm:presLayoutVars>
          <dgm:bulletEnabled val="1"/>
        </dgm:presLayoutVars>
      </dgm:prSet>
      <dgm:spPr/>
    </dgm:pt>
    <dgm:pt modelId="{4CD3CA81-780F-4739-ACE8-20D2DA1B220F}" type="pres">
      <dgm:prSet presAssocID="{BB872A5C-5B4D-44EE-A080-1E45A71CC1FB}" presName="sp" presStyleCnt="0"/>
      <dgm:spPr/>
    </dgm:pt>
    <dgm:pt modelId="{696539BE-F3B1-4C77-A19E-3921B279294B}" type="pres">
      <dgm:prSet presAssocID="{69CAFAC2-78FC-4DE6-876E-524DF7EE76D4}" presName="linNode" presStyleCnt="0"/>
      <dgm:spPr/>
    </dgm:pt>
    <dgm:pt modelId="{E09A8D15-A8AE-46BC-8190-EB0CE636B3A6}" type="pres">
      <dgm:prSet presAssocID="{69CAFAC2-78FC-4DE6-876E-524DF7EE76D4}" presName="parentText" presStyleLbl="node1" presStyleIdx="1" presStyleCnt="2">
        <dgm:presLayoutVars>
          <dgm:chMax val="1"/>
          <dgm:bulletEnabled val="1"/>
        </dgm:presLayoutVars>
      </dgm:prSet>
      <dgm:spPr/>
    </dgm:pt>
    <dgm:pt modelId="{9EF652BE-7CEC-491A-988E-59BC9C059B8D}" type="pres">
      <dgm:prSet presAssocID="{69CAFAC2-78FC-4DE6-876E-524DF7EE76D4}" presName="descendantText" presStyleLbl="alignAccFollowNode1" presStyleIdx="1" presStyleCnt="2">
        <dgm:presLayoutVars>
          <dgm:bulletEnabled val="1"/>
        </dgm:presLayoutVars>
      </dgm:prSet>
      <dgm:spPr/>
    </dgm:pt>
  </dgm:ptLst>
  <dgm:cxnLst>
    <dgm:cxn modelId="{E9E83F0A-591F-4A9A-A8CF-6EC0FB571563}" type="presOf" srcId="{22110768-DA8D-4589-A9F8-703C459BEB6C}" destId="{AC48FB6C-003C-4A4E-B005-133B49AE9986}" srcOrd="0" destOrd="0" presId="urn:microsoft.com/office/officeart/2005/8/layout/vList5"/>
    <dgm:cxn modelId="{7494BA0B-C7FD-4662-8262-909C8420FE2F}" srcId="{69CAFAC2-78FC-4DE6-876E-524DF7EE76D4}" destId="{980BE0AA-80DF-440B-8415-CC3981DA435A}" srcOrd="0" destOrd="0" parTransId="{D4074552-C8B3-4FA0-B4A0-1A8A3250E1F9}" sibTransId="{0EF94650-9FAA-4A94-993B-7A0072673D80}"/>
    <dgm:cxn modelId="{B5BDF812-BB26-4BA8-81C5-FD865E32D07F}" srcId="{22110768-DA8D-4589-A9F8-703C459BEB6C}" destId="{69CAFAC2-78FC-4DE6-876E-524DF7EE76D4}" srcOrd="1" destOrd="0" parTransId="{74A6218C-035C-44E4-BA3B-E083BA45D8E8}" sibTransId="{7FF84E61-E7B9-4DE5-869C-FA0218DF5D0F}"/>
    <dgm:cxn modelId="{CC7A8B25-AA23-446E-8C4A-DF8B26235800}" srcId="{69CAFAC2-78FC-4DE6-876E-524DF7EE76D4}" destId="{D4A19819-2553-41BD-A193-D1CA2905D387}" srcOrd="4" destOrd="0" parTransId="{8410486C-980B-45D8-A2B8-5B0CCEAEB77D}" sibTransId="{4AD04496-D141-4F2A-84CD-1F518EE08042}"/>
    <dgm:cxn modelId="{49F32E37-8E0D-4796-9119-4244B95066A4}" srcId="{C520C91F-3EE3-4C02-A3D4-5CE971A96E16}" destId="{2B2FD1A6-0912-4E61-88E4-CD9FE470901F}" srcOrd="0" destOrd="0" parTransId="{02E53FDE-45FE-4477-82DA-17909FFE276F}" sibTransId="{F5ECD132-0D11-4202-BB2F-D852560148DB}"/>
    <dgm:cxn modelId="{C4E2D139-A6AD-401A-B9A5-81B632CF6258}" srcId="{69CAFAC2-78FC-4DE6-876E-524DF7EE76D4}" destId="{55257691-81EB-42D1-A756-FD325003A2C9}" srcOrd="3" destOrd="0" parTransId="{89C4BE67-51BA-47D9-8B86-99B7B473517F}" sibTransId="{6B438409-A8CB-4030-A2E3-A284E4DE1933}"/>
    <dgm:cxn modelId="{28C75742-00C2-42CC-A324-B5507E87B773}" srcId="{69CAFAC2-78FC-4DE6-876E-524DF7EE76D4}" destId="{78EB2388-FF7A-4D63-A990-F4AE8E89D220}" srcOrd="2" destOrd="0" parTransId="{8518E651-3A5F-4953-A7F7-99DD28CE9D6A}" sibTransId="{51E39BD7-909A-4D3B-A544-C67D3020EDA3}"/>
    <dgm:cxn modelId="{FB56E044-B137-4697-8A1F-6085477BDE8B}" type="presOf" srcId="{2B2FD1A6-0912-4E61-88E4-CD9FE470901F}" destId="{0B2DC2E7-70EE-4579-B023-4D70FF4B92A0}" srcOrd="0" destOrd="0" presId="urn:microsoft.com/office/officeart/2005/8/layout/vList5"/>
    <dgm:cxn modelId="{0621056C-101A-4345-9BD5-0FAC145250FB}" srcId="{22110768-DA8D-4589-A9F8-703C459BEB6C}" destId="{C520C91F-3EE3-4C02-A3D4-5CE971A96E16}" srcOrd="0" destOrd="0" parTransId="{7FC858DA-ECFD-4EF1-B2E4-5DD43B3BA1DA}" sibTransId="{BB872A5C-5B4D-44EE-A080-1E45A71CC1FB}"/>
    <dgm:cxn modelId="{E311AE72-52F9-4F55-BA98-122AC45D5623}" type="presOf" srcId="{C520C91F-3EE3-4C02-A3D4-5CE971A96E16}" destId="{02B5496D-4398-4A13-9C20-ED3E59B03081}" srcOrd="0" destOrd="0" presId="urn:microsoft.com/office/officeart/2005/8/layout/vList5"/>
    <dgm:cxn modelId="{DC91C886-790B-4F66-98E3-31D87755F72C}" srcId="{69CAFAC2-78FC-4DE6-876E-524DF7EE76D4}" destId="{DA24798F-2DE0-435A-8BBB-56D2E9159E4C}" srcOrd="1" destOrd="0" parTransId="{B3B3BA63-4641-4065-8298-03969ED18657}" sibTransId="{ED00C0A0-71F1-4DB8-B48C-0806912753C2}"/>
    <dgm:cxn modelId="{A5C5A4A1-0A79-4938-80BE-0C85B496E466}" type="presOf" srcId="{78EB2388-FF7A-4D63-A990-F4AE8E89D220}" destId="{9EF652BE-7CEC-491A-988E-59BC9C059B8D}" srcOrd="0" destOrd="2" presId="urn:microsoft.com/office/officeart/2005/8/layout/vList5"/>
    <dgm:cxn modelId="{B2FE33A6-EC47-4A81-B06E-1796E45DB709}" type="presOf" srcId="{69CAFAC2-78FC-4DE6-876E-524DF7EE76D4}" destId="{E09A8D15-A8AE-46BC-8190-EB0CE636B3A6}" srcOrd="0" destOrd="0" presId="urn:microsoft.com/office/officeart/2005/8/layout/vList5"/>
    <dgm:cxn modelId="{96E18FA8-8A76-4272-8B17-A03A9832FB4E}" type="presOf" srcId="{D4A19819-2553-41BD-A193-D1CA2905D387}" destId="{9EF652BE-7CEC-491A-988E-59BC9C059B8D}" srcOrd="0" destOrd="4" presId="urn:microsoft.com/office/officeart/2005/8/layout/vList5"/>
    <dgm:cxn modelId="{9FD314AC-B1C2-4108-8787-1261E6555AB6}" type="presOf" srcId="{96FE86F9-5C97-40DC-AB13-72296B6A00DF}" destId="{0B2DC2E7-70EE-4579-B023-4D70FF4B92A0}" srcOrd="0" destOrd="1" presId="urn:microsoft.com/office/officeart/2005/8/layout/vList5"/>
    <dgm:cxn modelId="{50B2A9BE-C1C1-4775-818E-05998A99F6F9}" type="presOf" srcId="{DA24798F-2DE0-435A-8BBB-56D2E9159E4C}" destId="{9EF652BE-7CEC-491A-988E-59BC9C059B8D}" srcOrd="0" destOrd="1" presId="urn:microsoft.com/office/officeart/2005/8/layout/vList5"/>
    <dgm:cxn modelId="{CC0009C3-922C-4476-BB68-E2892E657607}" type="presOf" srcId="{980BE0AA-80DF-440B-8415-CC3981DA435A}" destId="{9EF652BE-7CEC-491A-988E-59BC9C059B8D}" srcOrd="0" destOrd="0" presId="urn:microsoft.com/office/officeart/2005/8/layout/vList5"/>
    <dgm:cxn modelId="{BE297FDF-D3D9-462A-ABEB-6A641011F554}" srcId="{C520C91F-3EE3-4C02-A3D4-5CE971A96E16}" destId="{96FE86F9-5C97-40DC-AB13-72296B6A00DF}" srcOrd="1" destOrd="0" parTransId="{E5EA35EB-EF49-44BA-98D7-7D49E866B980}" sibTransId="{E16E162A-3ED1-45C2-8BA0-4B9FEC17CC9D}"/>
    <dgm:cxn modelId="{3F17A7E0-CA5B-41CA-82B3-CBC0B902C2E6}" type="presOf" srcId="{55257691-81EB-42D1-A756-FD325003A2C9}" destId="{9EF652BE-7CEC-491A-988E-59BC9C059B8D}" srcOrd="0" destOrd="3" presId="urn:microsoft.com/office/officeart/2005/8/layout/vList5"/>
    <dgm:cxn modelId="{C2A2F569-2DD7-4046-ABBD-7F1BEAB9F4BA}" type="presParOf" srcId="{AC48FB6C-003C-4A4E-B005-133B49AE9986}" destId="{1DFEC9B7-D272-4566-9637-727482AA7370}" srcOrd="0" destOrd="0" presId="urn:microsoft.com/office/officeart/2005/8/layout/vList5"/>
    <dgm:cxn modelId="{F2C7C09A-55CD-4108-8952-449B8A1AA7CA}" type="presParOf" srcId="{1DFEC9B7-D272-4566-9637-727482AA7370}" destId="{02B5496D-4398-4A13-9C20-ED3E59B03081}" srcOrd="0" destOrd="0" presId="urn:microsoft.com/office/officeart/2005/8/layout/vList5"/>
    <dgm:cxn modelId="{A211F9C4-E8E7-4E4D-8A89-14A89F5E0415}" type="presParOf" srcId="{1DFEC9B7-D272-4566-9637-727482AA7370}" destId="{0B2DC2E7-70EE-4579-B023-4D70FF4B92A0}" srcOrd="1" destOrd="0" presId="urn:microsoft.com/office/officeart/2005/8/layout/vList5"/>
    <dgm:cxn modelId="{35CC92C0-F5FC-4B34-B8FA-D388DAC99F99}" type="presParOf" srcId="{AC48FB6C-003C-4A4E-B005-133B49AE9986}" destId="{4CD3CA81-780F-4739-ACE8-20D2DA1B220F}" srcOrd="1" destOrd="0" presId="urn:microsoft.com/office/officeart/2005/8/layout/vList5"/>
    <dgm:cxn modelId="{57300C82-1A68-4B11-992D-2A7095F69265}" type="presParOf" srcId="{AC48FB6C-003C-4A4E-B005-133B49AE9986}" destId="{696539BE-F3B1-4C77-A19E-3921B279294B}" srcOrd="2" destOrd="0" presId="urn:microsoft.com/office/officeart/2005/8/layout/vList5"/>
    <dgm:cxn modelId="{01629DEF-4ECC-4FB3-AE88-47F5788AB6EF}" type="presParOf" srcId="{696539BE-F3B1-4C77-A19E-3921B279294B}" destId="{E09A8D15-A8AE-46BC-8190-EB0CE636B3A6}" srcOrd="0" destOrd="0" presId="urn:microsoft.com/office/officeart/2005/8/layout/vList5"/>
    <dgm:cxn modelId="{E2542DC1-EA38-40D3-B338-2A661F8E11DC}" type="presParOf" srcId="{696539BE-F3B1-4C77-A19E-3921B279294B}" destId="{9EF652BE-7CEC-491A-988E-59BC9C059B8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6EB98D-FCE4-4290-98DB-D0B94C4BE0A9}"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AF24F807-DD38-4C65-A6EC-A69DB3974146}">
      <dgm:prSet/>
      <dgm:spPr/>
      <dgm:t>
        <a:bodyPr/>
        <a:lstStyle/>
        <a:p>
          <a:r>
            <a:rPr lang="en-US" dirty="0"/>
            <a:t>"Edible hemp product" means any hemp product that is or includes an industrial hemp extract and that is intended to be consumed orally. "Regulated hemp product" means a hemp product intended for smoking or an edible hemp product</a:t>
          </a:r>
        </a:p>
      </dgm:t>
    </dgm:pt>
    <dgm:pt modelId="{643AE0E0-307D-4F89-9F2B-DB255C7DB5B9}" type="parTrans" cxnId="{58741B36-767E-4B39-9E41-D9318A522FE1}">
      <dgm:prSet/>
      <dgm:spPr/>
      <dgm:t>
        <a:bodyPr/>
        <a:lstStyle/>
        <a:p>
          <a:endParaRPr lang="en-US"/>
        </a:p>
      </dgm:t>
    </dgm:pt>
    <dgm:pt modelId="{A5C022F4-43DF-4365-B48F-2C7EC5F36FE6}" type="sibTrans" cxnId="{58741B36-767E-4B39-9E41-D9318A522FE1}">
      <dgm:prSet/>
      <dgm:spPr/>
      <dgm:t>
        <a:bodyPr/>
        <a:lstStyle/>
        <a:p>
          <a:endParaRPr lang="en-US"/>
        </a:p>
      </dgm:t>
    </dgm:pt>
    <dgm:pt modelId="{F7F95BCF-DE42-4AC1-8694-A07BDD98FC25}">
      <dgm:prSet/>
      <dgm:spPr/>
      <dgm:t>
        <a:bodyPr/>
        <a:lstStyle/>
        <a:p>
          <a:r>
            <a:rPr lang="en-US" dirty="0"/>
            <a:t>Examples: gummies, cookies, candies, tinctures, oils, and dietary supplements (pills/tablets/capsules)</a:t>
          </a:r>
        </a:p>
      </dgm:t>
    </dgm:pt>
    <dgm:pt modelId="{114F4C0A-3E25-41E4-A624-7263D4439953}" type="parTrans" cxnId="{BB206E36-864F-4AD2-86CC-D8725789117C}">
      <dgm:prSet/>
      <dgm:spPr/>
      <dgm:t>
        <a:bodyPr/>
        <a:lstStyle/>
        <a:p>
          <a:endParaRPr lang="en-US"/>
        </a:p>
      </dgm:t>
    </dgm:pt>
    <dgm:pt modelId="{B6C46099-AD9B-4BA3-9307-8FA5250DE4D7}" type="sibTrans" cxnId="{BB206E36-864F-4AD2-86CC-D8725789117C}">
      <dgm:prSet/>
      <dgm:spPr/>
      <dgm:t>
        <a:bodyPr/>
        <a:lstStyle/>
        <a:p>
          <a:endParaRPr lang="en-US"/>
        </a:p>
      </dgm:t>
    </dgm:pt>
    <dgm:pt modelId="{7B505C40-0D79-4E92-964D-D5C85CC52B46}" type="pres">
      <dgm:prSet presAssocID="{D26EB98D-FCE4-4290-98DB-D0B94C4BE0A9}" presName="linear" presStyleCnt="0">
        <dgm:presLayoutVars>
          <dgm:animLvl val="lvl"/>
          <dgm:resizeHandles val="exact"/>
        </dgm:presLayoutVars>
      </dgm:prSet>
      <dgm:spPr/>
    </dgm:pt>
    <dgm:pt modelId="{36CDE2D2-FF22-4B8B-AF1B-D4BE992B9F98}" type="pres">
      <dgm:prSet presAssocID="{AF24F807-DD38-4C65-A6EC-A69DB3974146}" presName="parentText" presStyleLbl="node1" presStyleIdx="0" presStyleCnt="2">
        <dgm:presLayoutVars>
          <dgm:chMax val="0"/>
          <dgm:bulletEnabled val="1"/>
        </dgm:presLayoutVars>
      </dgm:prSet>
      <dgm:spPr/>
    </dgm:pt>
    <dgm:pt modelId="{5895AAC7-28AB-4D27-A876-CE61EA829FB6}" type="pres">
      <dgm:prSet presAssocID="{A5C022F4-43DF-4365-B48F-2C7EC5F36FE6}" presName="spacer" presStyleCnt="0"/>
      <dgm:spPr/>
    </dgm:pt>
    <dgm:pt modelId="{EA118CBC-EC30-47B3-82CF-ACEEFF50A46B}" type="pres">
      <dgm:prSet presAssocID="{F7F95BCF-DE42-4AC1-8694-A07BDD98FC25}" presName="parentText" presStyleLbl="node1" presStyleIdx="1" presStyleCnt="2">
        <dgm:presLayoutVars>
          <dgm:chMax val="0"/>
          <dgm:bulletEnabled val="1"/>
        </dgm:presLayoutVars>
      </dgm:prSet>
      <dgm:spPr/>
    </dgm:pt>
  </dgm:ptLst>
  <dgm:cxnLst>
    <dgm:cxn modelId="{5AD80C1C-B43A-4E27-808E-DC5AC3D218F4}" type="presOf" srcId="{AF24F807-DD38-4C65-A6EC-A69DB3974146}" destId="{36CDE2D2-FF22-4B8B-AF1B-D4BE992B9F98}" srcOrd="0" destOrd="0" presId="urn:microsoft.com/office/officeart/2005/8/layout/vList2"/>
    <dgm:cxn modelId="{58741B36-767E-4B39-9E41-D9318A522FE1}" srcId="{D26EB98D-FCE4-4290-98DB-D0B94C4BE0A9}" destId="{AF24F807-DD38-4C65-A6EC-A69DB3974146}" srcOrd="0" destOrd="0" parTransId="{643AE0E0-307D-4F89-9F2B-DB255C7DB5B9}" sibTransId="{A5C022F4-43DF-4365-B48F-2C7EC5F36FE6}"/>
    <dgm:cxn modelId="{BB206E36-864F-4AD2-86CC-D8725789117C}" srcId="{D26EB98D-FCE4-4290-98DB-D0B94C4BE0A9}" destId="{F7F95BCF-DE42-4AC1-8694-A07BDD98FC25}" srcOrd="1" destOrd="0" parTransId="{114F4C0A-3E25-41E4-A624-7263D4439953}" sibTransId="{B6C46099-AD9B-4BA3-9307-8FA5250DE4D7}"/>
    <dgm:cxn modelId="{87A1805E-C680-48A2-9B42-4D0B9B137461}" type="presOf" srcId="{F7F95BCF-DE42-4AC1-8694-A07BDD98FC25}" destId="{EA118CBC-EC30-47B3-82CF-ACEEFF50A46B}" srcOrd="0" destOrd="0" presId="urn:microsoft.com/office/officeart/2005/8/layout/vList2"/>
    <dgm:cxn modelId="{7045347F-20D5-43E0-A02C-CE0764CBB710}" type="presOf" srcId="{D26EB98D-FCE4-4290-98DB-D0B94C4BE0A9}" destId="{7B505C40-0D79-4E92-964D-D5C85CC52B46}" srcOrd="0" destOrd="0" presId="urn:microsoft.com/office/officeart/2005/8/layout/vList2"/>
    <dgm:cxn modelId="{1A279539-EB00-4987-A877-ABE7E7787182}" type="presParOf" srcId="{7B505C40-0D79-4E92-964D-D5C85CC52B46}" destId="{36CDE2D2-FF22-4B8B-AF1B-D4BE992B9F98}" srcOrd="0" destOrd="0" presId="urn:microsoft.com/office/officeart/2005/8/layout/vList2"/>
    <dgm:cxn modelId="{780C353E-CB8F-4FCB-94F6-7DB3F8A66986}" type="presParOf" srcId="{7B505C40-0D79-4E92-964D-D5C85CC52B46}" destId="{5895AAC7-28AB-4D27-A876-CE61EA829FB6}" srcOrd="1" destOrd="0" presId="urn:microsoft.com/office/officeart/2005/8/layout/vList2"/>
    <dgm:cxn modelId="{B1303D61-1CE8-4816-A309-1A83870BD52B}" type="presParOf" srcId="{7B505C40-0D79-4E92-964D-D5C85CC52B46}" destId="{EA118CBC-EC30-47B3-82CF-ACEEFF50A46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7A339-31D2-45E7-A9FC-4D04A27805E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5563FF8-F9E5-42D0-9D16-2823DD1ACBC9}">
      <dgm:prSet custT="1"/>
      <dgm:spPr/>
      <dgm:t>
        <a:bodyPr/>
        <a:lstStyle/>
        <a:p>
          <a:pPr>
            <a:lnSpc>
              <a:spcPct val="100000"/>
            </a:lnSpc>
            <a:defRPr b="1"/>
          </a:pPr>
          <a:r>
            <a:rPr lang="en-US" sz="1800" dirty="0">
              <a:latin typeface="Calibri" panose="020F0502020204030204" pitchFamily="34" charset="0"/>
              <a:ea typeface="Calibri" panose="020F0502020204030204" pitchFamily="34" charset="0"/>
              <a:cs typeface="Calibri" panose="020F0502020204030204" pitchFamily="34" charset="0"/>
            </a:rPr>
            <a:t>"Child-resistant" means, with respect to packaging or a container, (i) specially designed or constructed to be </a:t>
          </a:r>
          <a:r>
            <a:rPr lang="en-US" sz="1800" b="1" dirty="0">
              <a:latin typeface="Calibri" panose="020F0502020204030204" pitchFamily="34" charset="0"/>
              <a:ea typeface="Calibri" panose="020F0502020204030204" pitchFamily="34" charset="0"/>
              <a:cs typeface="Calibri" panose="020F0502020204030204" pitchFamily="34" charset="0"/>
            </a:rPr>
            <a:t>significantly difficult </a:t>
          </a:r>
          <a:r>
            <a:rPr lang="en-US" sz="1800" dirty="0">
              <a:latin typeface="Calibri" panose="020F0502020204030204" pitchFamily="34" charset="0"/>
              <a:ea typeface="Calibri" panose="020F0502020204030204" pitchFamily="34" charset="0"/>
              <a:cs typeface="Calibri" panose="020F0502020204030204" pitchFamily="34" charset="0"/>
            </a:rPr>
            <a:t>for a typical child under five years of age to open and not to be significantly difficult for a typical adult to open and reseal and (ii) for any product </a:t>
          </a:r>
          <a:r>
            <a:rPr lang="en-US" sz="1800" b="1" dirty="0">
              <a:latin typeface="Calibri" panose="020F0502020204030204" pitchFamily="34" charset="0"/>
              <a:ea typeface="Calibri" panose="020F0502020204030204" pitchFamily="34" charset="0"/>
              <a:cs typeface="Calibri" panose="020F0502020204030204" pitchFamily="34" charset="0"/>
            </a:rPr>
            <a:t>intended for more than a single use or that contains multiple servings</a:t>
          </a:r>
          <a:r>
            <a:rPr lang="en-US" sz="1800" dirty="0">
              <a:latin typeface="Calibri" panose="020F0502020204030204" pitchFamily="34" charset="0"/>
              <a:ea typeface="Calibri" panose="020F0502020204030204" pitchFamily="34" charset="0"/>
              <a:cs typeface="Calibri" panose="020F0502020204030204" pitchFamily="34" charset="0"/>
            </a:rPr>
            <a:t>, resealable.</a:t>
          </a:r>
        </a:p>
      </dgm:t>
    </dgm:pt>
    <dgm:pt modelId="{4ACEA172-60B9-45CC-8E23-688E0C82F1C7}" type="parTrans" cxnId="{9AA5FC38-C8CE-457C-AC6E-359C457EC56C}">
      <dgm:prSet/>
      <dgm:spPr/>
      <dgm:t>
        <a:bodyPr/>
        <a:lstStyle/>
        <a:p>
          <a:endParaRPr lang="en-US"/>
        </a:p>
      </dgm:t>
    </dgm:pt>
    <dgm:pt modelId="{B3491C0D-9787-4C23-A9A3-8CB797E9F14C}" type="sibTrans" cxnId="{9AA5FC38-C8CE-457C-AC6E-359C457EC56C}">
      <dgm:prSet/>
      <dgm:spPr/>
      <dgm:t>
        <a:bodyPr/>
        <a:lstStyle/>
        <a:p>
          <a:endParaRPr lang="en-US"/>
        </a:p>
      </dgm:t>
    </dgm:pt>
    <dgm:pt modelId="{76358F97-AC43-49AD-B89E-C8235F2A2F0E}">
      <dgm:prSet/>
      <dgm:spPr/>
      <dgm:t>
        <a:bodyPr/>
        <a:lstStyle/>
        <a:p>
          <a:pPr>
            <a:lnSpc>
              <a:spcPct val="100000"/>
            </a:lnSpc>
            <a:defRPr b="1"/>
          </a:pPr>
          <a:r>
            <a:rPr lang="en-US" dirty="0">
              <a:latin typeface="Calibri" panose="020F0502020204030204" pitchFamily="34" charset="0"/>
              <a:ea typeface="Calibri" panose="020F0502020204030204" pitchFamily="34" charset="0"/>
              <a:cs typeface="Calibri" panose="020F0502020204030204" pitchFamily="34" charset="0"/>
            </a:rPr>
            <a:t>All products offered for sale must be from an approved source. A manufacturer of an industrial hemp extract or food containing an industrial hemp extract shall be an </a:t>
          </a:r>
          <a:r>
            <a:rPr lang="en-US" b="1" dirty="0">
              <a:latin typeface="Calibri" panose="020F0502020204030204" pitchFamily="34" charset="0"/>
              <a:ea typeface="Calibri" panose="020F0502020204030204" pitchFamily="34" charset="0"/>
              <a:cs typeface="Calibri" panose="020F0502020204030204" pitchFamily="34" charset="0"/>
            </a:rPr>
            <a:t>approved source </a:t>
          </a:r>
          <a:r>
            <a:rPr lang="en-US" dirty="0">
              <a:latin typeface="Calibri" panose="020F0502020204030204" pitchFamily="34" charset="0"/>
              <a:ea typeface="Calibri" panose="020F0502020204030204" pitchFamily="34" charset="0"/>
              <a:cs typeface="Calibri" panose="020F0502020204030204" pitchFamily="34" charset="0"/>
            </a:rPr>
            <a:t>if the manufacturer operates: </a:t>
          </a:r>
        </a:p>
      </dgm:t>
    </dgm:pt>
    <dgm:pt modelId="{FD2CB97E-37CB-48FF-81AA-1A0DF2259565}" type="parTrans" cxnId="{D5807CF9-87ED-4A91-841E-1AACEAD1C9E3}">
      <dgm:prSet/>
      <dgm:spPr/>
      <dgm:t>
        <a:bodyPr/>
        <a:lstStyle/>
        <a:p>
          <a:endParaRPr lang="en-US"/>
        </a:p>
      </dgm:t>
    </dgm:pt>
    <dgm:pt modelId="{E0044947-993B-482A-9FE3-A5D2883758B0}" type="sibTrans" cxnId="{D5807CF9-87ED-4A91-841E-1AACEAD1C9E3}">
      <dgm:prSet/>
      <dgm:spPr/>
      <dgm:t>
        <a:bodyPr/>
        <a:lstStyle/>
        <a:p>
          <a:endParaRPr lang="en-US"/>
        </a:p>
      </dgm:t>
    </dgm:pt>
    <dgm:pt modelId="{7B5CB3D6-C79F-47F5-8DE2-15DF995A4157}">
      <dgm:prSet custT="1"/>
      <dgm:spPr/>
      <dgm:t>
        <a:bodyPr/>
        <a:lstStyle/>
        <a:p>
          <a:pPr>
            <a:lnSpc>
              <a:spcPct val="100000"/>
            </a:lnSpc>
          </a:pPr>
          <a:r>
            <a:rPr lang="en-US" sz="1800" dirty="0"/>
            <a:t>1</a:t>
          </a:r>
          <a:r>
            <a:rPr lang="en-US" sz="1800" dirty="0">
              <a:latin typeface="Calibri" panose="020F0502020204030204" pitchFamily="34" charset="0"/>
              <a:ea typeface="Calibri" panose="020F0502020204030204" pitchFamily="34" charset="0"/>
              <a:cs typeface="Calibri" panose="020F0502020204030204" pitchFamily="34" charset="0"/>
            </a:rPr>
            <a:t>) under inspection by the responsible food regulatory agency in the location in which such manufacturing occurs; </a:t>
          </a:r>
        </a:p>
      </dgm:t>
    </dgm:pt>
    <dgm:pt modelId="{76ADD231-4817-4A9B-A4EA-09D737729C78}" type="parTrans" cxnId="{3A0D625F-8209-4DA7-9DD8-E0B2AC150880}">
      <dgm:prSet/>
      <dgm:spPr/>
      <dgm:t>
        <a:bodyPr/>
        <a:lstStyle/>
        <a:p>
          <a:endParaRPr lang="en-US"/>
        </a:p>
      </dgm:t>
    </dgm:pt>
    <dgm:pt modelId="{979F29E6-3339-4175-B634-C22F58EF6B73}" type="sibTrans" cxnId="{3A0D625F-8209-4DA7-9DD8-E0B2AC150880}">
      <dgm:prSet/>
      <dgm:spPr/>
      <dgm:t>
        <a:bodyPr/>
        <a:lstStyle/>
        <a:p>
          <a:endParaRPr lang="en-US"/>
        </a:p>
      </dgm:t>
    </dgm:pt>
    <dgm:pt modelId="{C9150AFA-8EAF-4D26-B97B-0D886D8906D1}">
      <dgm:prSet custT="1"/>
      <dgm:spPr/>
      <dgm:t>
        <a:bodyPr/>
        <a:lstStyle/>
        <a:p>
          <a:pPr>
            <a:lnSpc>
              <a:spcPct val="100000"/>
            </a:lnSpc>
          </a:pPr>
          <a:r>
            <a:rPr lang="en-US" sz="1800" dirty="0">
              <a:latin typeface="Calibri" panose="020F0502020204030204" pitchFamily="34" charset="0"/>
              <a:ea typeface="Calibri" panose="020F0502020204030204" pitchFamily="34" charset="0"/>
              <a:cs typeface="Calibri" panose="020F0502020204030204" pitchFamily="34" charset="0"/>
            </a:rPr>
            <a:t>2) in compliance with the laws, regulations, or criteria that pertain to the manufacturer of industrial hemp extracts or food containing an industrial hemp extract in the location in which such manufacturing occurs. </a:t>
          </a:r>
        </a:p>
      </dgm:t>
    </dgm:pt>
    <dgm:pt modelId="{09815D48-5328-46C9-8D03-75CBE4D53AF0}" type="parTrans" cxnId="{A441C94C-4A7F-46BB-AF3C-E0E7C8394DE0}">
      <dgm:prSet/>
      <dgm:spPr/>
      <dgm:t>
        <a:bodyPr/>
        <a:lstStyle/>
        <a:p>
          <a:endParaRPr lang="en-US"/>
        </a:p>
      </dgm:t>
    </dgm:pt>
    <dgm:pt modelId="{BEECCE54-7C07-4502-BCE2-CD79C9621526}" type="sibTrans" cxnId="{A441C94C-4A7F-46BB-AF3C-E0E7C8394DE0}">
      <dgm:prSet/>
      <dgm:spPr/>
      <dgm:t>
        <a:bodyPr/>
        <a:lstStyle/>
        <a:p>
          <a:endParaRPr lang="en-US"/>
        </a:p>
      </dgm:t>
    </dgm:pt>
    <dgm:pt modelId="{6658FB0F-5465-43EB-A1C4-98E405164EDA}" type="pres">
      <dgm:prSet presAssocID="{A5A7A339-31D2-45E7-A9FC-4D04A27805EC}" presName="root" presStyleCnt="0">
        <dgm:presLayoutVars>
          <dgm:dir/>
          <dgm:resizeHandles val="exact"/>
        </dgm:presLayoutVars>
      </dgm:prSet>
      <dgm:spPr/>
    </dgm:pt>
    <dgm:pt modelId="{7F13AE4B-7B64-41FB-88D3-0972B8B094CA}" type="pres">
      <dgm:prSet presAssocID="{A5563FF8-F9E5-42D0-9D16-2823DD1ACBC9}" presName="compNode" presStyleCnt="0"/>
      <dgm:spPr/>
    </dgm:pt>
    <dgm:pt modelId="{DC09F923-D817-4B80-A3F9-1ED7033BE17E}" type="pres">
      <dgm:prSet presAssocID="{A5563FF8-F9E5-42D0-9D16-2823DD1ACBC9}" presName="iconRect" presStyleLbl="node1" presStyleIdx="0" presStyleCnt="2" custLinFactNeighborX="76374" custLinFactNeighborY="-189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ild with Balloon"/>
        </a:ext>
      </dgm:extLst>
    </dgm:pt>
    <dgm:pt modelId="{A97168E1-0408-4AA9-9C41-F1AC9A1227A3}" type="pres">
      <dgm:prSet presAssocID="{A5563FF8-F9E5-42D0-9D16-2823DD1ACBC9}" presName="iconSpace" presStyleCnt="0"/>
      <dgm:spPr/>
    </dgm:pt>
    <dgm:pt modelId="{D0188EE2-6B24-421F-A085-6B0DBA9E403F}" type="pres">
      <dgm:prSet presAssocID="{A5563FF8-F9E5-42D0-9D16-2823DD1ACBC9}" presName="parTx" presStyleLbl="revTx" presStyleIdx="0" presStyleCnt="4" custLinFactNeighborX="-442" custLinFactNeighborY="-5505">
        <dgm:presLayoutVars>
          <dgm:chMax val="0"/>
          <dgm:chPref val="0"/>
        </dgm:presLayoutVars>
      </dgm:prSet>
      <dgm:spPr/>
    </dgm:pt>
    <dgm:pt modelId="{8F02A889-4F26-4784-B58D-02C570B4EA28}" type="pres">
      <dgm:prSet presAssocID="{A5563FF8-F9E5-42D0-9D16-2823DD1ACBC9}" presName="txSpace" presStyleCnt="0"/>
      <dgm:spPr/>
    </dgm:pt>
    <dgm:pt modelId="{77C7FF74-8DCA-4956-835C-908AEA130F45}" type="pres">
      <dgm:prSet presAssocID="{A5563FF8-F9E5-42D0-9D16-2823DD1ACBC9}" presName="desTx" presStyleLbl="revTx" presStyleIdx="1" presStyleCnt="4">
        <dgm:presLayoutVars/>
      </dgm:prSet>
      <dgm:spPr/>
    </dgm:pt>
    <dgm:pt modelId="{18E6DCEC-897A-406E-A880-BDE9825A85D0}" type="pres">
      <dgm:prSet presAssocID="{B3491C0D-9787-4C23-A9A3-8CB797E9F14C}" presName="sibTrans" presStyleCnt="0"/>
      <dgm:spPr/>
    </dgm:pt>
    <dgm:pt modelId="{D066AEFB-6139-4D4E-B5C0-933BC5AF79DC}" type="pres">
      <dgm:prSet presAssocID="{76358F97-AC43-49AD-B89E-C8235F2A2F0E}" presName="compNode" presStyleCnt="0"/>
      <dgm:spPr/>
    </dgm:pt>
    <dgm:pt modelId="{ABAAD571-33B6-4127-B830-9D83A8551477}" type="pres">
      <dgm:prSet presAssocID="{76358F97-AC43-49AD-B89E-C8235F2A2F0E}" presName="iconRect" presStyleLbl="node1" presStyleIdx="1" presStyleCnt="2" custLinFactNeighborX="80161" custLinFactNeighborY="538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m scene"/>
        </a:ext>
      </dgm:extLst>
    </dgm:pt>
    <dgm:pt modelId="{084B67F5-0205-440A-87AF-104F91F72AC9}" type="pres">
      <dgm:prSet presAssocID="{76358F97-AC43-49AD-B89E-C8235F2A2F0E}" presName="iconSpace" presStyleCnt="0"/>
      <dgm:spPr/>
    </dgm:pt>
    <dgm:pt modelId="{A630B742-9FC1-4DA7-A04F-90C26D862B66}" type="pres">
      <dgm:prSet presAssocID="{76358F97-AC43-49AD-B89E-C8235F2A2F0E}" presName="parTx" presStyleLbl="revTx" presStyleIdx="2" presStyleCnt="4" custScaleX="94616" custScaleY="85451" custLinFactNeighborX="-5351" custLinFactNeighborY="-11009">
        <dgm:presLayoutVars>
          <dgm:chMax val="0"/>
          <dgm:chPref val="0"/>
        </dgm:presLayoutVars>
      </dgm:prSet>
      <dgm:spPr/>
    </dgm:pt>
    <dgm:pt modelId="{374EBA1E-1650-466C-9939-6F96CB7FD722}" type="pres">
      <dgm:prSet presAssocID="{76358F97-AC43-49AD-B89E-C8235F2A2F0E}" presName="txSpace" presStyleCnt="0"/>
      <dgm:spPr/>
    </dgm:pt>
    <dgm:pt modelId="{2D15DBC0-E1A8-47A4-BC24-D450F06E0C41}" type="pres">
      <dgm:prSet presAssocID="{76358F97-AC43-49AD-B89E-C8235F2A2F0E}" presName="desTx" presStyleLbl="revTx" presStyleIdx="3" presStyleCnt="4" custScaleX="117829" custScaleY="150533" custLinFactNeighborX="3966" custLinFactNeighborY="-16775">
        <dgm:presLayoutVars/>
      </dgm:prSet>
      <dgm:spPr/>
    </dgm:pt>
  </dgm:ptLst>
  <dgm:cxnLst>
    <dgm:cxn modelId="{1FB77906-DBB7-4223-8447-B7166C67663D}" type="presOf" srcId="{A5A7A339-31D2-45E7-A9FC-4D04A27805EC}" destId="{6658FB0F-5465-43EB-A1C4-98E405164EDA}" srcOrd="0" destOrd="0" presId="urn:microsoft.com/office/officeart/2018/2/layout/IconLabelDescriptionList"/>
    <dgm:cxn modelId="{9AA5FC38-C8CE-457C-AC6E-359C457EC56C}" srcId="{A5A7A339-31D2-45E7-A9FC-4D04A27805EC}" destId="{A5563FF8-F9E5-42D0-9D16-2823DD1ACBC9}" srcOrd="0" destOrd="0" parTransId="{4ACEA172-60B9-45CC-8E23-688E0C82F1C7}" sibTransId="{B3491C0D-9787-4C23-A9A3-8CB797E9F14C}"/>
    <dgm:cxn modelId="{3A0D625F-8209-4DA7-9DD8-E0B2AC150880}" srcId="{76358F97-AC43-49AD-B89E-C8235F2A2F0E}" destId="{7B5CB3D6-C79F-47F5-8DE2-15DF995A4157}" srcOrd="0" destOrd="0" parTransId="{76ADD231-4817-4A9B-A4EA-09D737729C78}" sibTransId="{979F29E6-3339-4175-B634-C22F58EF6B73}"/>
    <dgm:cxn modelId="{5695F944-4062-4C7B-A9F2-57539F5C0C5B}" type="presOf" srcId="{76358F97-AC43-49AD-B89E-C8235F2A2F0E}" destId="{A630B742-9FC1-4DA7-A04F-90C26D862B66}" srcOrd="0" destOrd="0" presId="urn:microsoft.com/office/officeart/2018/2/layout/IconLabelDescriptionList"/>
    <dgm:cxn modelId="{380D7349-FA03-4769-9984-EBF0D2B6DABA}" type="presOf" srcId="{7B5CB3D6-C79F-47F5-8DE2-15DF995A4157}" destId="{2D15DBC0-E1A8-47A4-BC24-D450F06E0C41}" srcOrd="0" destOrd="0" presId="urn:microsoft.com/office/officeart/2018/2/layout/IconLabelDescriptionList"/>
    <dgm:cxn modelId="{A441C94C-4A7F-46BB-AF3C-E0E7C8394DE0}" srcId="{76358F97-AC43-49AD-B89E-C8235F2A2F0E}" destId="{C9150AFA-8EAF-4D26-B97B-0D886D8906D1}" srcOrd="1" destOrd="0" parTransId="{09815D48-5328-46C9-8D03-75CBE4D53AF0}" sibTransId="{BEECCE54-7C07-4502-BCE2-CD79C9621526}"/>
    <dgm:cxn modelId="{AD8588B8-57A7-4666-A0F8-219938836687}" type="presOf" srcId="{C9150AFA-8EAF-4D26-B97B-0D886D8906D1}" destId="{2D15DBC0-E1A8-47A4-BC24-D450F06E0C41}" srcOrd="0" destOrd="1" presId="urn:microsoft.com/office/officeart/2018/2/layout/IconLabelDescriptionList"/>
    <dgm:cxn modelId="{FFD0F6BC-B2F9-45F5-A1F9-497222FF13D1}" type="presOf" srcId="{A5563FF8-F9E5-42D0-9D16-2823DD1ACBC9}" destId="{D0188EE2-6B24-421F-A085-6B0DBA9E403F}" srcOrd="0" destOrd="0" presId="urn:microsoft.com/office/officeart/2018/2/layout/IconLabelDescriptionList"/>
    <dgm:cxn modelId="{D5807CF9-87ED-4A91-841E-1AACEAD1C9E3}" srcId="{A5A7A339-31D2-45E7-A9FC-4D04A27805EC}" destId="{76358F97-AC43-49AD-B89E-C8235F2A2F0E}" srcOrd="1" destOrd="0" parTransId="{FD2CB97E-37CB-48FF-81AA-1A0DF2259565}" sibTransId="{E0044947-993B-482A-9FE3-A5D2883758B0}"/>
    <dgm:cxn modelId="{79132A07-9698-40D3-A0FD-1816923E5017}" type="presParOf" srcId="{6658FB0F-5465-43EB-A1C4-98E405164EDA}" destId="{7F13AE4B-7B64-41FB-88D3-0972B8B094CA}" srcOrd="0" destOrd="0" presId="urn:microsoft.com/office/officeart/2018/2/layout/IconLabelDescriptionList"/>
    <dgm:cxn modelId="{6D6F7C8A-E673-4C0D-83B8-1F1007C3CFB5}" type="presParOf" srcId="{7F13AE4B-7B64-41FB-88D3-0972B8B094CA}" destId="{DC09F923-D817-4B80-A3F9-1ED7033BE17E}" srcOrd="0" destOrd="0" presId="urn:microsoft.com/office/officeart/2018/2/layout/IconLabelDescriptionList"/>
    <dgm:cxn modelId="{54DEB37B-3361-4CBE-A137-1705D61D61DC}" type="presParOf" srcId="{7F13AE4B-7B64-41FB-88D3-0972B8B094CA}" destId="{A97168E1-0408-4AA9-9C41-F1AC9A1227A3}" srcOrd="1" destOrd="0" presId="urn:microsoft.com/office/officeart/2018/2/layout/IconLabelDescriptionList"/>
    <dgm:cxn modelId="{68795536-6D9C-4FFE-892F-1CFEB48A1CDA}" type="presParOf" srcId="{7F13AE4B-7B64-41FB-88D3-0972B8B094CA}" destId="{D0188EE2-6B24-421F-A085-6B0DBA9E403F}" srcOrd="2" destOrd="0" presId="urn:microsoft.com/office/officeart/2018/2/layout/IconLabelDescriptionList"/>
    <dgm:cxn modelId="{E37F0063-7B24-4DDF-A5E8-20EFB4D66FAE}" type="presParOf" srcId="{7F13AE4B-7B64-41FB-88D3-0972B8B094CA}" destId="{8F02A889-4F26-4784-B58D-02C570B4EA28}" srcOrd="3" destOrd="0" presId="urn:microsoft.com/office/officeart/2018/2/layout/IconLabelDescriptionList"/>
    <dgm:cxn modelId="{379B83D5-3926-40A3-ADE0-C2E5E44C134B}" type="presParOf" srcId="{7F13AE4B-7B64-41FB-88D3-0972B8B094CA}" destId="{77C7FF74-8DCA-4956-835C-908AEA130F45}" srcOrd="4" destOrd="0" presId="urn:microsoft.com/office/officeart/2018/2/layout/IconLabelDescriptionList"/>
    <dgm:cxn modelId="{7DF0FCDB-F370-471F-9676-7E9A0D3FEE41}" type="presParOf" srcId="{6658FB0F-5465-43EB-A1C4-98E405164EDA}" destId="{18E6DCEC-897A-406E-A880-BDE9825A85D0}" srcOrd="1" destOrd="0" presId="urn:microsoft.com/office/officeart/2018/2/layout/IconLabelDescriptionList"/>
    <dgm:cxn modelId="{696715A2-D664-4D1F-ACE3-A6D6A9FBED1E}" type="presParOf" srcId="{6658FB0F-5465-43EB-A1C4-98E405164EDA}" destId="{D066AEFB-6139-4D4E-B5C0-933BC5AF79DC}" srcOrd="2" destOrd="0" presId="urn:microsoft.com/office/officeart/2018/2/layout/IconLabelDescriptionList"/>
    <dgm:cxn modelId="{5EA66A7E-5035-4CE9-90A0-B5644DB7C650}" type="presParOf" srcId="{D066AEFB-6139-4D4E-B5C0-933BC5AF79DC}" destId="{ABAAD571-33B6-4127-B830-9D83A8551477}" srcOrd="0" destOrd="0" presId="urn:microsoft.com/office/officeart/2018/2/layout/IconLabelDescriptionList"/>
    <dgm:cxn modelId="{DEE0EC09-EF22-4FED-8512-B83BD1F0BFA8}" type="presParOf" srcId="{D066AEFB-6139-4D4E-B5C0-933BC5AF79DC}" destId="{084B67F5-0205-440A-87AF-104F91F72AC9}" srcOrd="1" destOrd="0" presId="urn:microsoft.com/office/officeart/2018/2/layout/IconLabelDescriptionList"/>
    <dgm:cxn modelId="{A3AC2226-CDDB-4D0F-BE7C-B172E3E0B433}" type="presParOf" srcId="{D066AEFB-6139-4D4E-B5C0-933BC5AF79DC}" destId="{A630B742-9FC1-4DA7-A04F-90C26D862B66}" srcOrd="2" destOrd="0" presId="urn:microsoft.com/office/officeart/2018/2/layout/IconLabelDescriptionList"/>
    <dgm:cxn modelId="{2AA99F28-A690-40B6-96B7-A771A9039BB6}" type="presParOf" srcId="{D066AEFB-6139-4D4E-B5C0-933BC5AF79DC}" destId="{374EBA1E-1650-466C-9939-6F96CB7FD722}" srcOrd="3" destOrd="0" presId="urn:microsoft.com/office/officeart/2018/2/layout/IconLabelDescriptionList"/>
    <dgm:cxn modelId="{8E24C723-55FD-4B5A-B779-6331EE2342E8}" type="presParOf" srcId="{D066AEFB-6139-4D4E-B5C0-933BC5AF79DC}" destId="{2D15DBC0-E1A8-47A4-BC24-D450F06E0C4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DC2E7-70EE-4579-B023-4D70FF4B92A0}">
      <dsp:nvSpPr>
        <dsp:cNvPr id="0" name=""/>
        <dsp:cNvSpPr/>
      </dsp:nvSpPr>
      <dsp:spPr>
        <a:xfrm rot="5400000">
          <a:off x="6079576" y="-1941124"/>
          <a:ext cx="2360185" cy="6832629"/>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8 Inspectors are strategically spread throughout the state to provide appropriate coverage to all territories.</a:t>
          </a:r>
        </a:p>
        <a:p>
          <a:pPr marL="228600" lvl="1" indent="-228600" algn="l" defTabSz="933450">
            <a:lnSpc>
              <a:spcPct val="90000"/>
            </a:lnSpc>
            <a:spcBef>
              <a:spcPct val="0"/>
            </a:spcBef>
            <a:spcAft>
              <a:spcPct val="15000"/>
            </a:spcAft>
            <a:buChar char="•"/>
          </a:pPr>
          <a:r>
            <a:rPr lang="en-US" sz="2100" kern="1200" dirty="0"/>
            <a:t>1 Inspection supervisor located convenient to Richmond headquarters.</a:t>
          </a:r>
        </a:p>
      </dsp:txBody>
      <dsp:txXfrm rot="-5400000">
        <a:off x="3843355" y="410312"/>
        <a:ext cx="6717414" cy="2129755"/>
      </dsp:txXfrm>
    </dsp:sp>
    <dsp:sp modelId="{02B5496D-4398-4A13-9C20-ED3E59B03081}">
      <dsp:nvSpPr>
        <dsp:cNvPr id="0" name=""/>
        <dsp:cNvSpPr/>
      </dsp:nvSpPr>
      <dsp:spPr>
        <a:xfrm>
          <a:off x="0" y="73"/>
          <a:ext cx="3843354" cy="295023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u="sng" kern="1200" dirty="0"/>
            <a:t>Field </a:t>
          </a:r>
        </a:p>
        <a:p>
          <a:pPr marL="0" lvl="0" indent="0" algn="ctr" defTabSz="1955800">
            <a:lnSpc>
              <a:spcPct val="90000"/>
            </a:lnSpc>
            <a:spcBef>
              <a:spcPct val="0"/>
            </a:spcBef>
            <a:spcAft>
              <a:spcPct val="35000"/>
            </a:spcAft>
            <a:buNone/>
          </a:pPr>
          <a:r>
            <a:rPr lang="en-US" sz="4400" u="sng" kern="1200" dirty="0"/>
            <a:t>Positions: </a:t>
          </a:r>
          <a:r>
            <a:rPr lang="en-US" sz="4400" kern="1200" dirty="0"/>
            <a:t> </a:t>
          </a:r>
        </a:p>
      </dsp:txBody>
      <dsp:txXfrm>
        <a:off x="144018" y="144091"/>
        <a:ext cx="3555318" cy="2662196"/>
      </dsp:txXfrm>
    </dsp:sp>
    <dsp:sp modelId="{9EF652BE-7CEC-491A-988E-59BC9C059B8D}">
      <dsp:nvSpPr>
        <dsp:cNvPr id="0" name=""/>
        <dsp:cNvSpPr/>
      </dsp:nvSpPr>
      <dsp:spPr>
        <a:xfrm rot="5400000">
          <a:off x="6079576" y="1156619"/>
          <a:ext cx="2360185" cy="6832629"/>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1 Program Manager </a:t>
          </a:r>
        </a:p>
        <a:p>
          <a:pPr marL="228600" lvl="1" indent="-228600" algn="l" defTabSz="933450">
            <a:lnSpc>
              <a:spcPct val="90000"/>
            </a:lnSpc>
            <a:spcBef>
              <a:spcPct val="0"/>
            </a:spcBef>
            <a:spcAft>
              <a:spcPct val="15000"/>
            </a:spcAft>
            <a:buChar char="•"/>
          </a:pPr>
          <a:r>
            <a:rPr lang="en-US" sz="2100" kern="1200" dirty="0"/>
            <a:t>3 Compliance and Technical Specialist</a:t>
          </a:r>
        </a:p>
        <a:p>
          <a:pPr marL="228600" lvl="1" indent="-228600" algn="l" defTabSz="933450">
            <a:lnSpc>
              <a:spcPct val="90000"/>
            </a:lnSpc>
            <a:spcBef>
              <a:spcPct val="0"/>
            </a:spcBef>
            <a:spcAft>
              <a:spcPct val="15000"/>
            </a:spcAft>
            <a:buChar char="•"/>
          </a:pPr>
          <a:r>
            <a:rPr lang="en-US" sz="2100" kern="1200" dirty="0"/>
            <a:t>1 Compliance &amp; Technical Specialist Supervisor </a:t>
          </a:r>
        </a:p>
        <a:p>
          <a:pPr marL="228600" lvl="1" indent="-228600" algn="l" defTabSz="933450">
            <a:lnSpc>
              <a:spcPct val="90000"/>
            </a:lnSpc>
            <a:spcBef>
              <a:spcPct val="0"/>
            </a:spcBef>
            <a:spcAft>
              <a:spcPct val="15000"/>
            </a:spcAft>
            <a:buChar char="•"/>
          </a:pPr>
          <a:r>
            <a:rPr lang="en-US" sz="2100" kern="1200" dirty="0"/>
            <a:t>1 Administrative Support Technician</a:t>
          </a:r>
        </a:p>
        <a:p>
          <a:pPr marL="228600" lvl="1" indent="-228600" algn="l" defTabSz="933450">
            <a:lnSpc>
              <a:spcPct val="90000"/>
            </a:lnSpc>
            <a:spcBef>
              <a:spcPct val="0"/>
            </a:spcBef>
            <a:spcAft>
              <a:spcPct val="15000"/>
            </a:spcAft>
            <a:buChar char="•"/>
          </a:pPr>
          <a:r>
            <a:rPr lang="en-US" sz="2100" kern="1200"/>
            <a:t>1 Registration Specialist</a:t>
          </a:r>
        </a:p>
      </dsp:txBody>
      <dsp:txXfrm rot="-5400000">
        <a:off x="3843355" y="3508056"/>
        <a:ext cx="6717414" cy="2129755"/>
      </dsp:txXfrm>
    </dsp:sp>
    <dsp:sp modelId="{E09A8D15-A8AE-46BC-8190-EB0CE636B3A6}">
      <dsp:nvSpPr>
        <dsp:cNvPr id="0" name=""/>
        <dsp:cNvSpPr/>
      </dsp:nvSpPr>
      <dsp:spPr>
        <a:xfrm>
          <a:off x="0" y="3097817"/>
          <a:ext cx="3843354" cy="295023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u="sng" kern="1200"/>
            <a:t>Richmond Office:</a:t>
          </a:r>
          <a:endParaRPr lang="en-US" sz="4900" kern="1200"/>
        </a:p>
      </dsp:txBody>
      <dsp:txXfrm>
        <a:off x="144018" y="3241835"/>
        <a:ext cx="3555318" cy="2662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DE2D2-FF22-4B8B-AF1B-D4BE992B9F98}">
      <dsp:nvSpPr>
        <dsp:cNvPr id="0" name=""/>
        <dsp:cNvSpPr/>
      </dsp:nvSpPr>
      <dsp:spPr>
        <a:xfrm>
          <a:off x="0" y="126789"/>
          <a:ext cx="6832212" cy="247103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"Edible hemp product" means any hemp product that is or includes an industrial hemp extract and that is intended to be consumed orally. "Regulated hemp product" means a hemp product intended for smoking or an edible hemp product</a:t>
          </a:r>
        </a:p>
      </dsp:txBody>
      <dsp:txXfrm>
        <a:off x="120626" y="247415"/>
        <a:ext cx="6590960" cy="2229787"/>
      </dsp:txXfrm>
    </dsp:sp>
    <dsp:sp modelId="{EA118CBC-EC30-47B3-82CF-ACEEFF50A46B}">
      <dsp:nvSpPr>
        <dsp:cNvPr id="0" name=""/>
        <dsp:cNvSpPr/>
      </dsp:nvSpPr>
      <dsp:spPr>
        <a:xfrm>
          <a:off x="0" y="2666949"/>
          <a:ext cx="6832212" cy="2471039"/>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Examples: gummies, cookies, candies, tinctures, oils, and dietary supplements (pills/tablets/capsules)</a:t>
          </a:r>
        </a:p>
      </dsp:txBody>
      <dsp:txXfrm>
        <a:off x="120626" y="2787575"/>
        <a:ext cx="6590960" cy="2229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F923-D817-4B80-A3F9-1ED7033BE17E}">
      <dsp:nvSpPr>
        <dsp:cNvPr id="0" name=""/>
        <dsp:cNvSpPr/>
      </dsp:nvSpPr>
      <dsp:spPr>
        <a:xfrm>
          <a:off x="1719057" y="157765"/>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88EE2-6B24-421F-A085-6B0DBA9E403F}">
      <dsp:nvSpPr>
        <dsp:cNvPr id="0" name=""/>
        <dsp:cNvSpPr/>
      </dsp:nvSpPr>
      <dsp:spPr>
        <a:xfrm>
          <a:off x="547479" y="1825489"/>
          <a:ext cx="4311566" cy="2180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Calibri" panose="020F0502020204030204" pitchFamily="34" charset="0"/>
              <a:ea typeface="Calibri" panose="020F0502020204030204" pitchFamily="34" charset="0"/>
              <a:cs typeface="Calibri" panose="020F0502020204030204" pitchFamily="34" charset="0"/>
            </a:rPr>
            <a:t>"Child-resistant" means, with respect to packaging or a container, (i) specially designed or constructed to be </a:t>
          </a:r>
          <a:r>
            <a:rPr lang="en-US" sz="1800" b="1" kern="1200" dirty="0">
              <a:latin typeface="Calibri" panose="020F0502020204030204" pitchFamily="34" charset="0"/>
              <a:ea typeface="Calibri" panose="020F0502020204030204" pitchFamily="34" charset="0"/>
              <a:cs typeface="Calibri" panose="020F0502020204030204" pitchFamily="34" charset="0"/>
            </a:rPr>
            <a:t>significantly difficult </a:t>
          </a:r>
          <a:r>
            <a:rPr lang="en-US" sz="1800" kern="1200" dirty="0">
              <a:latin typeface="Calibri" panose="020F0502020204030204" pitchFamily="34" charset="0"/>
              <a:ea typeface="Calibri" panose="020F0502020204030204" pitchFamily="34" charset="0"/>
              <a:cs typeface="Calibri" panose="020F0502020204030204" pitchFamily="34" charset="0"/>
            </a:rPr>
            <a:t>for a typical child under five years of age to open and not to be significantly difficult for a typical adult to open and reseal and (ii) for any product </a:t>
          </a:r>
          <a:r>
            <a:rPr lang="en-US" sz="1800" b="1" kern="1200" dirty="0">
              <a:latin typeface="Calibri" panose="020F0502020204030204" pitchFamily="34" charset="0"/>
              <a:ea typeface="Calibri" panose="020F0502020204030204" pitchFamily="34" charset="0"/>
              <a:cs typeface="Calibri" panose="020F0502020204030204" pitchFamily="34" charset="0"/>
            </a:rPr>
            <a:t>intended for more than a single use or that contains multiple servings</a:t>
          </a:r>
          <a:r>
            <a:rPr lang="en-US" sz="1800" kern="1200" dirty="0">
              <a:latin typeface="Calibri" panose="020F0502020204030204" pitchFamily="34" charset="0"/>
              <a:ea typeface="Calibri" panose="020F0502020204030204" pitchFamily="34" charset="0"/>
              <a:cs typeface="Calibri" panose="020F0502020204030204" pitchFamily="34" charset="0"/>
            </a:rPr>
            <a:t>, resealable.</a:t>
          </a:r>
        </a:p>
      </dsp:txBody>
      <dsp:txXfrm>
        <a:off x="547479" y="1825489"/>
        <a:ext cx="4311566" cy="2180282"/>
      </dsp:txXfrm>
    </dsp:sp>
    <dsp:sp modelId="{77C7FF74-8DCA-4956-835C-908AEA130F45}">
      <dsp:nvSpPr>
        <dsp:cNvPr id="0" name=""/>
        <dsp:cNvSpPr/>
      </dsp:nvSpPr>
      <dsp:spPr>
        <a:xfrm>
          <a:off x="566536" y="4242130"/>
          <a:ext cx="4311566" cy="1388249"/>
        </a:xfrm>
        <a:prstGeom prst="rect">
          <a:avLst/>
        </a:prstGeom>
        <a:noFill/>
        <a:ln>
          <a:noFill/>
        </a:ln>
        <a:effectLst/>
      </dsp:spPr>
      <dsp:style>
        <a:lnRef idx="0">
          <a:scrgbClr r="0" g="0" b="0"/>
        </a:lnRef>
        <a:fillRef idx="0">
          <a:scrgbClr r="0" g="0" b="0"/>
        </a:fillRef>
        <a:effectRef idx="0">
          <a:scrgbClr r="0" g="0" b="0"/>
        </a:effectRef>
        <a:fontRef idx="minor"/>
      </dsp:style>
    </dsp:sp>
    <dsp:sp modelId="{ABAAD571-33B6-4127-B830-9D83A8551477}">
      <dsp:nvSpPr>
        <dsp:cNvPr id="0" name=""/>
        <dsp:cNvSpPr/>
      </dsp:nvSpPr>
      <dsp:spPr>
        <a:xfrm>
          <a:off x="7226650" y="92197"/>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30B742-9FC1-4DA7-A04F-90C26D862B66}">
      <dsp:nvSpPr>
        <dsp:cNvPr id="0" name=""/>
        <dsp:cNvSpPr/>
      </dsp:nvSpPr>
      <dsp:spPr>
        <a:xfrm>
          <a:off x="5908403" y="1688710"/>
          <a:ext cx="3863568" cy="1863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Calibri" panose="020F0502020204030204" pitchFamily="34" charset="0"/>
              <a:ea typeface="Calibri" panose="020F0502020204030204" pitchFamily="34" charset="0"/>
              <a:cs typeface="Calibri" panose="020F0502020204030204" pitchFamily="34" charset="0"/>
            </a:rPr>
            <a:t>All products offered for sale must be from an approved source. A manufacturer of an industrial hemp extract or food containing an industrial hemp extract shall be an </a:t>
          </a:r>
          <a:r>
            <a:rPr lang="en-US" sz="1800" b="1" kern="1200" dirty="0">
              <a:latin typeface="Calibri" panose="020F0502020204030204" pitchFamily="34" charset="0"/>
              <a:ea typeface="Calibri" panose="020F0502020204030204" pitchFamily="34" charset="0"/>
              <a:cs typeface="Calibri" panose="020F0502020204030204" pitchFamily="34" charset="0"/>
            </a:rPr>
            <a:t>approved source </a:t>
          </a:r>
          <a:r>
            <a:rPr lang="en-US" sz="1800" kern="1200" dirty="0">
              <a:latin typeface="Calibri" panose="020F0502020204030204" pitchFamily="34" charset="0"/>
              <a:ea typeface="Calibri" panose="020F0502020204030204" pitchFamily="34" charset="0"/>
              <a:cs typeface="Calibri" panose="020F0502020204030204" pitchFamily="34" charset="0"/>
            </a:rPr>
            <a:t>if the manufacturer operates: </a:t>
          </a:r>
        </a:p>
      </dsp:txBody>
      <dsp:txXfrm>
        <a:off x="5908403" y="1688710"/>
        <a:ext cx="3863568" cy="1863072"/>
      </dsp:txXfrm>
    </dsp:sp>
    <dsp:sp modelId="{2D15DBC0-E1A8-47A4-BC24-D450F06E0C41}">
      <dsp:nvSpPr>
        <dsp:cNvPr id="0" name=""/>
        <dsp:cNvSpPr/>
      </dsp:nvSpPr>
      <dsp:spPr>
        <a:xfrm>
          <a:off x="5803624" y="3483108"/>
          <a:ext cx="5080275" cy="208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kern="1200" dirty="0"/>
            <a:t>1</a:t>
          </a:r>
          <a:r>
            <a:rPr lang="en-US" sz="1800" kern="1200" dirty="0">
              <a:latin typeface="Calibri" panose="020F0502020204030204" pitchFamily="34" charset="0"/>
              <a:ea typeface="Calibri" panose="020F0502020204030204" pitchFamily="34" charset="0"/>
              <a:cs typeface="Calibri" panose="020F0502020204030204" pitchFamily="34" charset="0"/>
            </a:rPr>
            <a:t>) under inspection by the responsible food regulatory agency in the location in which such manufacturing occurs; </a:t>
          </a:r>
        </a:p>
        <a:p>
          <a:pPr marL="0" lvl="0" indent="0" algn="l" defTabSz="800100">
            <a:lnSpc>
              <a:spcPct val="100000"/>
            </a:lnSpc>
            <a:spcBef>
              <a:spcPct val="0"/>
            </a:spcBef>
            <a:spcAft>
              <a:spcPct val="35000"/>
            </a:spcAft>
            <a:buNone/>
          </a:pPr>
          <a:r>
            <a:rPr lang="en-US" sz="1800" kern="1200" dirty="0">
              <a:latin typeface="Calibri" panose="020F0502020204030204" pitchFamily="34" charset="0"/>
              <a:ea typeface="Calibri" panose="020F0502020204030204" pitchFamily="34" charset="0"/>
              <a:cs typeface="Calibri" panose="020F0502020204030204" pitchFamily="34" charset="0"/>
            </a:rPr>
            <a:t>2) in compliance with the laws, regulations, or criteria that pertain to the manufacturer of industrial hemp extracts or food containing an industrial hemp extract in the location in which such manufacturing occurs. </a:t>
          </a:r>
        </a:p>
      </dsp:txBody>
      <dsp:txXfrm>
        <a:off x="5803624" y="3483108"/>
        <a:ext cx="5080275" cy="208977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B5BD1-2F66-44BC-B29F-C95BF916C98F}"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48DFB-1383-4A34-98A2-63E1C5D0AB0A}" type="slidenum">
              <a:rPr lang="en-US" smtClean="0"/>
              <a:t>‹#›</a:t>
            </a:fld>
            <a:endParaRPr lang="en-US"/>
          </a:p>
        </p:txBody>
      </p:sp>
    </p:spTree>
    <p:extLst>
      <p:ext uri="{BB962C8B-B14F-4D97-AF65-F5344CB8AC3E}">
        <p14:creationId xmlns:p14="http://schemas.microsoft.com/office/powerpoint/2010/main" val="177397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1</a:t>
            </a:fld>
            <a:endParaRPr lang="en-US"/>
          </a:p>
        </p:txBody>
      </p:sp>
    </p:spTree>
    <p:extLst>
      <p:ext uri="{BB962C8B-B14F-4D97-AF65-F5344CB8AC3E}">
        <p14:creationId xmlns:p14="http://schemas.microsoft.com/office/powerpoint/2010/main" val="3227995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Calibri" panose="020F0502020204030204" pitchFamily="34" charset="0"/>
              </a:rPr>
              <a:t>Virginia Code: If the product contains THC, the packaging/labeling does NOT bear any significant likeness to another manufacturer’s product. § 3.2-5145.2:1(D); § 59.1-200(A)(73)</a:t>
            </a:r>
          </a:p>
          <a:p>
            <a:pPr algn="l"/>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From a show of hands, who in this audience has seen candy or cookies at the grocery store, that at first glance look like these products?</a:t>
            </a:r>
          </a:p>
          <a:p>
            <a:pPr algn="l"/>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From a show of hands, who in this audience has young children in your family? This may be a child, niece, nephew, grandchild, or even a close friend that feels like family.</a:t>
            </a:r>
          </a:p>
          <a:p>
            <a:pPr algn="l"/>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Okay, so now imagine if the kids in your family saw these products, at home or at school. Do you think young children who can’t read would think twice about consuming them? No, it is very unlikely they would notice a difference or think twice about it. My brother is an EMT in the Charlottesville area and has seen firsthand, that children end up in the emergency room because of these type of products. </a:t>
            </a:r>
          </a:p>
          <a:p>
            <a:pPr algn="l"/>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These products pose a high risk to children because of their marketing and because they contain high doses of synthetic derivatives. We are working to protect Virginia’s citizens and especially Virginia’s youth, by removing these type of products from VA commerce. We are also working to ensure child safety by upholding other labeling/packaging requirements that will make the product labels less appealing to children and make the products harder for kids to open. </a:t>
            </a:r>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14</a:t>
            </a:fld>
            <a:endParaRPr lang="en-US"/>
          </a:p>
        </p:txBody>
      </p:sp>
    </p:spTree>
    <p:extLst>
      <p:ext uri="{BB962C8B-B14F-4D97-AF65-F5344CB8AC3E}">
        <p14:creationId xmlns:p14="http://schemas.microsoft.com/office/powerpoint/2010/main" val="6822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products above all contain THC and/or CBD. However, only one of the products has markings to denote that, and the one that does, does not declare an amount of the cannabinoids. The others you would have no idea they aren’t standard candy/honey sticks. </a:t>
            </a:r>
          </a:p>
          <a:p>
            <a:endParaRPr lang="en-US" dirty="0"/>
          </a:p>
          <a:p>
            <a:r>
              <a:rPr lang="en-US" dirty="0"/>
              <a:t>So, from the participation on the last slide, we know that most people in here have a child in their family that they care about. Now imagine this child reaching into someone’s purse or cabinet and seeing one of the products above. If a kid pulled an unlabeled caramel candy or an unlabeled lollipop from a family member’s purse, are they going to eat it? Chances are, yes. I know I would. Unlabeled or not sufficiently labeled products also pose a risk to Virginia’s public and we are working to remove these products from VA commerce by upholding all labeling standards. Consumers should be informed about what they are purchasing and ingesting, and the products they buy must be fully labeled to ensure that. </a:t>
            </a:r>
          </a:p>
        </p:txBody>
      </p:sp>
      <p:sp>
        <p:nvSpPr>
          <p:cNvPr id="4" name="Slide Number Placeholder 3"/>
          <p:cNvSpPr>
            <a:spLocks noGrp="1"/>
          </p:cNvSpPr>
          <p:nvPr>
            <p:ph type="sldNum" sz="quarter" idx="5"/>
          </p:nvPr>
        </p:nvSpPr>
        <p:spPr/>
        <p:txBody>
          <a:bodyPr/>
          <a:lstStyle/>
          <a:p>
            <a:fld id="{74348DFB-1383-4A34-98A2-63E1C5D0AB0A}" type="slidenum">
              <a:rPr lang="en-US" smtClean="0"/>
              <a:t>15</a:t>
            </a:fld>
            <a:endParaRPr lang="en-US"/>
          </a:p>
        </p:txBody>
      </p:sp>
    </p:spTree>
    <p:extLst>
      <p:ext uri="{BB962C8B-B14F-4D97-AF65-F5344CB8AC3E}">
        <p14:creationId xmlns:p14="http://schemas.microsoft.com/office/powerpoint/2010/main" val="33184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18</a:t>
            </a:fld>
            <a:endParaRPr lang="en-US"/>
          </a:p>
        </p:txBody>
      </p:sp>
    </p:spTree>
    <p:extLst>
      <p:ext uri="{BB962C8B-B14F-4D97-AF65-F5344CB8AC3E}">
        <p14:creationId xmlns:p14="http://schemas.microsoft.com/office/powerpoint/2010/main" val="3844518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19</a:t>
            </a:fld>
            <a:endParaRPr lang="en-US"/>
          </a:p>
        </p:txBody>
      </p:sp>
    </p:spTree>
    <p:extLst>
      <p:ext uri="{BB962C8B-B14F-4D97-AF65-F5344CB8AC3E}">
        <p14:creationId xmlns:p14="http://schemas.microsoft.com/office/powerpoint/2010/main" val="191639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2</a:t>
            </a:fld>
            <a:endParaRPr lang="en-US"/>
          </a:p>
        </p:txBody>
      </p:sp>
    </p:spTree>
    <p:extLst>
      <p:ext uri="{BB962C8B-B14F-4D97-AF65-F5344CB8AC3E}">
        <p14:creationId xmlns:p14="http://schemas.microsoft.com/office/powerpoint/2010/main" val="302896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depicts the approximate locations for our field positions, as well as the Richmond Headquarters. The inspector locations are Wythe, Lynchburg, Rockingham, Fauquier, Prince William, Fredericksburg, Williamsburg, and VA Beach with the supervisor being convenient to Richmond, where the office positions are based. You may notice that the territories are not evenly spaced and are not all the same size because each area has a different density of hemp businesses and the inspectors are dispersed, accordingly. </a:t>
            </a:r>
          </a:p>
        </p:txBody>
      </p:sp>
      <p:sp>
        <p:nvSpPr>
          <p:cNvPr id="4" name="Slide Number Placeholder 3"/>
          <p:cNvSpPr>
            <a:spLocks noGrp="1"/>
          </p:cNvSpPr>
          <p:nvPr>
            <p:ph type="sldNum" sz="quarter" idx="5"/>
          </p:nvPr>
        </p:nvSpPr>
        <p:spPr/>
        <p:txBody>
          <a:bodyPr/>
          <a:lstStyle/>
          <a:p>
            <a:fld id="{74348DFB-1383-4A34-98A2-63E1C5D0AB0A}" type="slidenum">
              <a:rPr lang="en-US" smtClean="0"/>
              <a:t>3</a:t>
            </a:fld>
            <a:endParaRPr lang="en-US"/>
          </a:p>
        </p:txBody>
      </p:sp>
    </p:spTree>
    <p:extLst>
      <p:ext uri="{BB962C8B-B14F-4D97-AF65-F5344CB8AC3E}">
        <p14:creationId xmlns:p14="http://schemas.microsoft.com/office/powerpoint/2010/main" val="286962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office has 15 total positions and currently 11 positions are filled. (We are still working to fill the VA beach and Wythe territory inspection positions, as well as the inspection supervisor and the OHE administrative coordinator positions.) </a:t>
            </a:r>
          </a:p>
        </p:txBody>
      </p:sp>
      <p:sp>
        <p:nvSpPr>
          <p:cNvPr id="4" name="Slide Number Placeholder 3"/>
          <p:cNvSpPr>
            <a:spLocks noGrp="1"/>
          </p:cNvSpPr>
          <p:nvPr>
            <p:ph type="sldNum" sz="quarter" idx="5"/>
          </p:nvPr>
        </p:nvSpPr>
        <p:spPr/>
        <p:txBody>
          <a:bodyPr/>
          <a:lstStyle/>
          <a:p>
            <a:fld id="{74348DFB-1383-4A34-98A2-63E1C5D0AB0A}" type="slidenum">
              <a:rPr lang="en-US" smtClean="0"/>
              <a:t>4</a:t>
            </a:fld>
            <a:endParaRPr lang="en-US"/>
          </a:p>
        </p:txBody>
      </p:sp>
    </p:spTree>
    <p:extLst>
      <p:ext uri="{BB962C8B-B14F-4D97-AF65-F5344CB8AC3E}">
        <p14:creationId xmlns:p14="http://schemas.microsoft.com/office/powerpoint/2010/main" val="269620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5</a:t>
            </a:fld>
            <a:endParaRPr lang="en-US"/>
          </a:p>
        </p:txBody>
      </p:sp>
    </p:spTree>
    <p:extLst>
      <p:ext uri="{BB962C8B-B14F-4D97-AF65-F5344CB8AC3E}">
        <p14:creationId xmlns:p14="http://schemas.microsoft.com/office/powerpoint/2010/main" val="2369143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6</a:t>
            </a:fld>
            <a:endParaRPr lang="en-US"/>
          </a:p>
        </p:txBody>
      </p:sp>
    </p:spTree>
    <p:extLst>
      <p:ext uri="{BB962C8B-B14F-4D97-AF65-F5344CB8AC3E}">
        <p14:creationId xmlns:p14="http://schemas.microsoft.com/office/powerpoint/2010/main" val="225070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9</a:t>
            </a:fld>
            <a:endParaRPr lang="en-US"/>
          </a:p>
        </p:txBody>
      </p:sp>
    </p:spTree>
    <p:extLst>
      <p:ext uri="{BB962C8B-B14F-4D97-AF65-F5344CB8AC3E}">
        <p14:creationId xmlns:p14="http://schemas.microsoft.com/office/powerpoint/2010/main" val="378492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10</a:t>
            </a:fld>
            <a:endParaRPr lang="en-US"/>
          </a:p>
        </p:txBody>
      </p:sp>
    </p:spTree>
    <p:extLst>
      <p:ext uri="{BB962C8B-B14F-4D97-AF65-F5344CB8AC3E}">
        <p14:creationId xmlns:p14="http://schemas.microsoft.com/office/powerpoint/2010/main" val="20670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48DFB-1383-4A34-98A2-63E1C5D0AB0A}" type="slidenum">
              <a:rPr lang="en-US" smtClean="0"/>
              <a:t>11</a:t>
            </a:fld>
            <a:endParaRPr lang="en-US"/>
          </a:p>
        </p:txBody>
      </p:sp>
    </p:spTree>
    <p:extLst>
      <p:ext uri="{BB962C8B-B14F-4D97-AF65-F5344CB8AC3E}">
        <p14:creationId xmlns:p14="http://schemas.microsoft.com/office/powerpoint/2010/main" val="305591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389A57-0C68-40CB-BF78-B0FC6378CBD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6242CCA-33F0-40E7-98EF-C9B4B32ADB67}" type="slidenum">
              <a:rPr lang="en-US" smtClean="0"/>
              <a:t>‹#›</a:t>
            </a:fld>
            <a:endParaRPr lang="en-US" dirty="0"/>
          </a:p>
        </p:txBody>
      </p:sp>
    </p:spTree>
    <p:extLst>
      <p:ext uri="{BB962C8B-B14F-4D97-AF65-F5344CB8AC3E}">
        <p14:creationId xmlns:p14="http://schemas.microsoft.com/office/powerpoint/2010/main" val="773002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89A57-0C68-40CB-BF78-B0FC6378CBD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199813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89A57-0C68-40CB-BF78-B0FC6378CBD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242CCA-33F0-40E7-98EF-C9B4B32ADB6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3502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389A57-0C68-40CB-BF78-B0FC6378CBD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3164133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389A57-0C68-40CB-BF78-B0FC6378CBD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242CCA-33F0-40E7-98EF-C9B4B32ADB6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8225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6389A57-0C68-40CB-BF78-B0FC6378CBD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3005816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89A57-0C68-40CB-BF78-B0FC6378CBD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197183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89A57-0C68-40CB-BF78-B0FC6378CBD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349903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89A57-0C68-40CB-BF78-B0FC6378CBD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238303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389A57-0C68-40CB-BF78-B0FC6378CBD9}" type="datetimeFigureOut">
              <a:rPr lang="en-US" smtClean="0"/>
              <a:t>10/20/2024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146790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389A57-0C68-40CB-BF78-B0FC6378CBD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265396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389A57-0C68-40CB-BF78-B0FC6378CBD9}" type="datetimeFigureOut">
              <a:rPr lang="en-US" smtClean="0"/>
              <a:t>10/20/2024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336875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389A57-0C68-40CB-BF78-B0FC6378CBD9}" type="datetimeFigureOut">
              <a:rPr lang="en-US" smtClean="0"/>
              <a:t>10/20/2024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376433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89A57-0C68-40CB-BF78-B0FC6378CBD9}" type="datetimeFigureOut">
              <a:rPr lang="en-US" smtClean="0"/>
              <a:t>10/20/2024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42570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89A57-0C68-40CB-BF78-B0FC6378CBD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338260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389A57-0C68-40CB-BF78-B0FC6378CBD9}" type="datetimeFigureOut">
              <a:rPr lang="en-US" smtClean="0"/>
              <a:t>10/20/2024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242CCA-33F0-40E7-98EF-C9B4B32ADB67}" type="slidenum">
              <a:rPr lang="en-US" smtClean="0"/>
              <a:t>‹#›</a:t>
            </a:fld>
            <a:endParaRPr lang="en-US"/>
          </a:p>
        </p:txBody>
      </p:sp>
    </p:spTree>
    <p:extLst>
      <p:ext uri="{BB962C8B-B14F-4D97-AF65-F5344CB8AC3E}">
        <p14:creationId xmlns:p14="http://schemas.microsoft.com/office/powerpoint/2010/main" val="151497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389A57-0C68-40CB-BF78-B0FC6378CBD9}" type="datetimeFigureOut">
              <a:rPr lang="en-US" smtClean="0"/>
              <a:t>10/20/2024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6242CCA-33F0-40E7-98EF-C9B4B32ADB67}" type="slidenum">
              <a:rPr lang="en-US" smtClean="0"/>
              <a:t>‹#›</a:t>
            </a:fld>
            <a:endParaRPr lang="en-US"/>
          </a:p>
        </p:txBody>
      </p:sp>
    </p:spTree>
    <p:extLst>
      <p:ext uri="{BB962C8B-B14F-4D97-AF65-F5344CB8AC3E}">
        <p14:creationId xmlns:p14="http://schemas.microsoft.com/office/powerpoint/2010/main" val="322902275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hyperlink" Target="https://www.vdacs.virginia.gov/pdf/ohe_voluntary_registry.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hempenforcement@vdacs.virgini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Nikeya.Thomas@vdacs.virginia.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6CEC-863F-7196-237E-02D573CF700E}"/>
              </a:ext>
            </a:extLst>
          </p:cNvPr>
          <p:cNvSpPr>
            <a:spLocks noGrp="1"/>
          </p:cNvSpPr>
          <p:nvPr>
            <p:ph type="ctrTitle"/>
          </p:nvPr>
        </p:nvSpPr>
        <p:spPr>
          <a:xfrm>
            <a:off x="771525" y="2861838"/>
            <a:ext cx="9144000" cy="1729212"/>
          </a:xfrm>
        </p:spPr>
        <p:txBody>
          <a:bodyPr>
            <a:normAutofit fontScale="90000"/>
          </a:bodyPr>
          <a:lstStyle/>
          <a:p>
            <a:r>
              <a:rPr lang="en-US" sz="6600" b="1" dirty="0">
                <a:ln>
                  <a:solidFill>
                    <a:schemeClr val="accent6">
                      <a:lumMod val="50000"/>
                    </a:schemeClr>
                  </a:solidFill>
                </a:ln>
                <a:solidFill>
                  <a:schemeClr val="tx1"/>
                </a:solidFill>
                <a:effectLst>
                  <a:outerShdw blurRad="38100" dist="38100" dir="2700000" algn="tl">
                    <a:schemeClr val="tx1">
                      <a:alpha val="43000"/>
                    </a:schemeClr>
                  </a:outerShdw>
                </a:effectLst>
              </a:rPr>
              <a:t>Introduction to VDACS Office of Hemp Enforcement (OHE)</a:t>
            </a:r>
          </a:p>
        </p:txBody>
      </p:sp>
      <p:sp>
        <p:nvSpPr>
          <p:cNvPr id="5" name="TextBox 4">
            <a:extLst>
              <a:ext uri="{FF2B5EF4-FFF2-40B4-BE49-F238E27FC236}">
                <a16:creationId xmlns:a16="http://schemas.microsoft.com/office/drawing/2014/main" id="{6B512084-43EA-EF79-0B2F-76C32C4170CF}"/>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1</a:t>
            </a:fld>
            <a:endParaRPr lang="en-US" dirty="0"/>
          </a:p>
        </p:txBody>
      </p:sp>
    </p:spTree>
    <p:extLst>
      <p:ext uri="{BB962C8B-B14F-4D97-AF65-F5344CB8AC3E}">
        <p14:creationId xmlns:p14="http://schemas.microsoft.com/office/powerpoint/2010/main" val="418227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5944-6F89-16E1-A56B-3629188F10CF}"/>
              </a:ext>
            </a:extLst>
          </p:cNvPr>
          <p:cNvSpPr>
            <a:spLocks noGrp="1"/>
          </p:cNvSpPr>
          <p:nvPr>
            <p:ph type="title"/>
          </p:nvPr>
        </p:nvSpPr>
        <p:spPr>
          <a:xfrm>
            <a:off x="838200" y="273221"/>
            <a:ext cx="10515600" cy="657946"/>
          </a:xfrm>
        </p:spPr>
        <p:txBody>
          <a:bodyPr>
            <a:normAutofit fontScale="90000"/>
          </a:bodyPr>
          <a:lstStyle/>
          <a:p>
            <a:pPr algn="ctr"/>
            <a:r>
              <a:rPr lang="en-US" sz="4000" dirty="0"/>
              <a:t>The Virginia Food and Drink Law</a:t>
            </a:r>
          </a:p>
        </p:txBody>
      </p:sp>
      <p:sp>
        <p:nvSpPr>
          <p:cNvPr id="28" name="Content Placeholder 27">
            <a:extLst>
              <a:ext uri="{FF2B5EF4-FFF2-40B4-BE49-F238E27FC236}">
                <a16:creationId xmlns:a16="http://schemas.microsoft.com/office/drawing/2014/main" id="{6BCD1505-60C2-4AE5-DE20-BAD1E4D7C490}"/>
              </a:ext>
            </a:extLst>
          </p:cNvPr>
          <p:cNvSpPr>
            <a:spLocks noGrp="1"/>
          </p:cNvSpPr>
          <p:nvPr>
            <p:ph idx="1"/>
          </p:nvPr>
        </p:nvSpPr>
        <p:spPr>
          <a:xfrm>
            <a:off x="838200" y="1572126"/>
            <a:ext cx="10515600" cy="4604837"/>
          </a:xfrm>
        </p:spPr>
        <p:txBody>
          <a:bodyPr/>
          <a:lstStyle/>
          <a:p>
            <a:pPr>
              <a:buBlip>
                <a:blip r:embed="rId3"/>
              </a:buBlip>
            </a:pPr>
            <a:endParaRPr lang="en-US" dirty="0"/>
          </a:p>
          <a:p>
            <a:pPr>
              <a:buBlip>
                <a:blip r:embed="rId3"/>
              </a:buBlip>
            </a:pPr>
            <a:endParaRPr lang="en-US" dirty="0"/>
          </a:p>
          <a:p>
            <a:endParaRPr lang="en-US" dirty="0"/>
          </a:p>
        </p:txBody>
      </p:sp>
      <p:sp>
        <p:nvSpPr>
          <p:cNvPr id="29" name="TextBox 28">
            <a:extLst>
              <a:ext uri="{FF2B5EF4-FFF2-40B4-BE49-F238E27FC236}">
                <a16:creationId xmlns:a16="http://schemas.microsoft.com/office/drawing/2014/main" id="{4922A16F-8533-57B5-A84C-3D3305E7D2E6}"/>
              </a:ext>
            </a:extLst>
          </p:cNvPr>
          <p:cNvSpPr txBox="1"/>
          <p:nvPr/>
        </p:nvSpPr>
        <p:spPr>
          <a:xfrm>
            <a:off x="838200" y="931167"/>
            <a:ext cx="10515600" cy="5047536"/>
          </a:xfrm>
          <a:prstGeom prst="rect">
            <a:avLst/>
          </a:prstGeom>
          <a:noFill/>
        </p:spPr>
        <p:txBody>
          <a:bodyPr wrap="square" rtlCol="0">
            <a:spAutoFit/>
          </a:bodyPr>
          <a:lstStyle/>
          <a:p>
            <a:pPr marL="457200" indent="-457200">
              <a:buClr>
                <a:schemeClr val="accent6">
                  <a:lumMod val="75000"/>
                </a:schemeClr>
              </a:buClr>
              <a:buFont typeface="Wingdings" panose="05000000000000000000" pitchFamily="2" charset="2"/>
              <a:buChar char="v"/>
            </a:pPr>
            <a:endParaRPr lang="en-US" sz="2800" dirty="0"/>
          </a:p>
          <a:p>
            <a:pPr marL="457200" indent="-457200">
              <a:spcAft>
                <a:spcPts val="1200"/>
              </a:spcAft>
              <a:buClr>
                <a:schemeClr val="accent6">
                  <a:lumMod val="75000"/>
                </a:schemeClr>
              </a:buClr>
              <a:buFont typeface="Wingdings" panose="05000000000000000000" pitchFamily="2" charset="2"/>
              <a:buChar char="v"/>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“Total THC” means all the THC in a product, including delta-8 and delta-9 THC. (Total THC must be &lt;0.3%.)</a:t>
            </a:r>
            <a:endParaRPr lang="en-US" sz="2400" dirty="0"/>
          </a:p>
          <a:p>
            <a:pPr marL="457200" indent="-457200">
              <a:spcAft>
                <a:spcPts val="1200"/>
              </a:spcAft>
              <a:buClr>
                <a:schemeClr val="accent6">
                  <a:lumMod val="75000"/>
                </a:schemeClr>
              </a:buClr>
              <a:buFont typeface="Wingdings" panose="05000000000000000000" pitchFamily="2" charset="2"/>
              <a:buChar char="v"/>
            </a:pPr>
            <a:r>
              <a:rPr lang="en-US" sz="2400" dirty="0"/>
              <a:t>Anyone planning to sell or produce orally consumed substances that contain an industrial hemp-derived cannabinoid must submit an Edible Hemp Products Disclosure Form.</a:t>
            </a:r>
          </a:p>
          <a:p>
            <a:pPr marL="457200" indent="-457200">
              <a:spcAft>
                <a:spcPts val="1200"/>
              </a:spcAft>
              <a:buClr>
                <a:schemeClr val="accent6">
                  <a:lumMod val="75000"/>
                </a:schemeClr>
              </a:buClr>
              <a:buFont typeface="Wingdings" panose="05000000000000000000" pitchFamily="2" charset="2"/>
              <a:buChar char="v"/>
            </a:pPr>
            <a:r>
              <a:rPr lang="en-US" sz="2400" dirty="0"/>
              <a:t>A VDACS Food Permit may be required to sell these products unless the retail establishment is exempt. A Food Permit is required to manufacture food products OR an exemption form is required for facilities that meet the appropriate criteria. </a:t>
            </a:r>
          </a:p>
          <a:p>
            <a:pPr marL="457200" indent="-457200">
              <a:spcAft>
                <a:spcPts val="1200"/>
              </a:spcAft>
              <a:buClr>
                <a:schemeClr val="accent6">
                  <a:lumMod val="75000"/>
                </a:schemeClr>
              </a:buClr>
              <a:buFont typeface="Wingdings" panose="05000000000000000000" pitchFamily="2" charset="2"/>
              <a:buChar char="v"/>
            </a:pPr>
            <a:r>
              <a:rPr lang="en-US" sz="2400" dirty="0"/>
              <a:t>Enacted civil penalties of up to $10,000 per violation of the Food and Drink Law. </a:t>
            </a:r>
          </a:p>
        </p:txBody>
      </p:sp>
      <p:sp>
        <p:nvSpPr>
          <p:cNvPr id="4" name="TextBox 3">
            <a:extLst>
              <a:ext uri="{FF2B5EF4-FFF2-40B4-BE49-F238E27FC236}">
                <a16:creationId xmlns:a16="http://schemas.microsoft.com/office/drawing/2014/main" id="{611C5D6F-3007-CFAD-EF89-F12BC8E7EEC0}"/>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10</a:t>
            </a:fld>
            <a:endParaRPr lang="en-US" dirty="0"/>
          </a:p>
        </p:txBody>
      </p:sp>
    </p:spTree>
    <p:extLst>
      <p:ext uri="{BB962C8B-B14F-4D97-AF65-F5344CB8AC3E}">
        <p14:creationId xmlns:p14="http://schemas.microsoft.com/office/powerpoint/2010/main" val="57029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5944-6F89-16E1-A56B-3629188F10CF}"/>
              </a:ext>
            </a:extLst>
          </p:cNvPr>
          <p:cNvSpPr>
            <a:spLocks noGrp="1"/>
          </p:cNvSpPr>
          <p:nvPr>
            <p:ph type="title"/>
          </p:nvPr>
        </p:nvSpPr>
        <p:spPr>
          <a:xfrm>
            <a:off x="838200" y="365126"/>
            <a:ext cx="10515600" cy="657946"/>
          </a:xfrm>
        </p:spPr>
        <p:txBody>
          <a:bodyPr>
            <a:normAutofit fontScale="90000"/>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Purpose of Edible Hemp Products (EHP) Inspections</a:t>
            </a:r>
          </a:p>
        </p:txBody>
      </p:sp>
      <p:sp>
        <p:nvSpPr>
          <p:cNvPr id="28" name="Content Placeholder 27">
            <a:extLst>
              <a:ext uri="{FF2B5EF4-FFF2-40B4-BE49-F238E27FC236}">
                <a16:creationId xmlns:a16="http://schemas.microsoft.com/office/drawing/2014/main" id="{6BCD1505-60C2-4AE5-DE20-BAD1E4D7C490}"/>
              </a:ext>
            </a:extLst>
          </p:cNvPr>
          <p:cNvSpPr>
            <a:spLocks noGrp="1"/>
          </p:cNvSpPr>
          <p:nvPr>
            <p:ph idx="1"/>
          </p:nvPr>
        </p:nvSpPr>
        <p:spPr>
          <a:xfrm>
            <a:off x="766222" y="1418246"/>
            <a:ext cx="10515600" cy="4604837"/>
          </a:xfrm>
        </p:spPr>
        <p:txBody>
          <a:bodyPr/>
          <a:lstStyle/>
          <a:p>
            <a:pPr>
              <a:buBlip>
                <a:blip r:embed="rId3"/>
              </a:buBlip>
            </a:pPr>
            <a:endParaRPr lang="en-US" dirty="0"/>
          </a:p>
          <a:p>
            <a:pPr>
              <a:buBlip>
                <a:blip r:embed="rId3"/>
              </a:buBlip>
            </a:pPr>
            <a:endParaRPr lang="en-US" dirty="0"/>
          </a:p>
          <a:p>
            <a:endParaRPr lang="en-US" dirty="0"/>
          </a:p>
        </p:txBody>
      </p:sp>
      <p:sp>
        <p:nvSpPr>
          <p:cNvPr id="29" name="TextBox 28">
            <a:extLst>
              <a:ext uri="{FF2B5EF4-FFF2-40B4-BE49-F238E27FC236}">
                <a16:creationId xmlns:a16="http://schemas.microsoft.com/office/drawing/2014/main" id="{4922A16F-8533-57B5-A84C-3D3305E7D2E6}"/>
              </a:ext>
            </a:extLst>
          </p:cNvPr>
          <p:cNvSpPr txBox="1"/>
          <p:nvPr/>
        </p:nvSpPr>
        <p:spPr>
          <a:xfrm>
            <a:off x="838200" y="1451891"/>
            <a:ext cx="10515600" cy="5247590"/>
          </a:xfrm>
          <a:prstGeom prst="rect">
            <a:avLst/>
          </a:prstGeom>
          <a:noFill/>
        </p:spPr>
        <p:txBody>
          <a:bodyPr wrap="square" rtlCol="0">
            <a:spAutoFit/>
          </a:bodyPr>
          <a:lstStyle/>
          <a:p>
            <a:pPr marL="457200" indent="-457200">
              <a:spcAft>
                <a:spcPts val="600"/>
              </a:spcAft>
              <a:buClr>
                <a:schemeClr val="accent6">
                  <a:lumMod val="75000"/>
                </a:schemeClr>
              </a:buClr>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Calibri" panose="020F0502020204030204" pitchFamily="34" charset="0"/>
              </a:rPr>
              <a:t>Primary purpose: Enforcement of the law to uphold product safety and protect Virginia’s consumers. </a:t>
            </a:r>
          </a:p>
          <a:p>
            <a:pPr marL="457200" indent="-457200">
              <a:spcAft>
                <a:spcPts val="600"/>
              </a:spcAft>
              <a:buClr>
                <a:schemeClr val="accent6">
                  <a:lumMod val="75000"/>
                </a:schemeClr>
              </a:buClr>
              <a:buFont typeface="Wingdings" panose="05000000000000000000" pitchFamily="2" charset="2"/>
              <a:buChar char="v"/>
            </a:pPr>
            <a:endParaRPr 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600"/>
              </a:spcAft>
              <a:buClr>
                <a:schemeClr val="accent6">
                  <a:lumMod val="75000"/>
                </a:schemeClr>
              </a:buClr>
              <a:buFont typeface="Wingdings" panose="05000000000000000000" pitchFamily="2" charset="2"/>
              <a:buChar char="v"/>
            </a:pPr>
            <a:endParaRPr 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600"/>
              </a:spcAft>
              <a:buClr>
                <a:schemeClr val="accent6">
                  <a:lumMod val="75000"/>
                </a:schemeClr>
              </a:buClr>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Calibri" panose="020F0502020204030204" pitchFamily="34" charset="0"/>
              </a:rPr>
              <a:t>Evaluate Edible Hemp Products offered for sale by retailers, distributors (wholesalers), and manufacturers for compliance with the requirements of the law.</a:t>
            </a:r>
          </a:p>
          <a:p>
            <a:pPr marL="457200" indent="-457200">
              <a:spcAft>
                <a:spcPts val="600"/>
              </a:spcAft>
              <a:buClr>
                <a:schemeClr val="accent6">
                  <a:lumMod val="75000"/>
                </a:schemeClr>
              </a:buClr>
              <a:buFont typeface="Wingdings" panose="05000000000000000000" pitchFamily="2" charset="2"/>
              <a:buChar char="v"/>
            </a:pPr>
            <a:endParaRPr lang="en-US" sz="1000" dirty="0">
              <a:latin typeface="Calibri" panose="020F0502020204030204" pitchFamily="34" charset="0"/>
              <a:ea typeface="Calibri" panose="020F0502020204030204" pitchFamily="34" charset="0"/>
              <a:cs typeface="Calibri" panose="020F0502020204030204" pitchFamily="34" charset="0"/>
            </a:endParaRPr>
          </a:p>
          <a:p>
            <a:pPr marL="457200" indent="-457200">
              <a:spcAft>
                <a:spcPts val="600"/>
              </a:spcAft>
              <a:buClr>
                <a:schemeClr val="accent6">
                  <a:lumMod val="75000"/>
                </a:schemeClr>
              </a:buClr>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Calibri" panose="020F0502020204030204" pitchFamily="34" charset="0"/>
              </a:rPr>
              <a:t>Education on the laws is secondary to the primary focus of enforcement for these inspections. Inspectors provide basic information, resources, and contact information to help answer questions. Compliance staff help with education and interpretation of requirements.</a:t>
            </a:r>
          </a:p>
        </p:txBody>
      </p:sp>
      <p:sp>
        <p:nvSpPr>
          <p:cNvPr id="4" name="TextBox 3">
            <a:extLst>
              <a:ext uri="{FF2B5EF4-FFF2-40B4-BE49-F238E27FC236}">
                <a16:creationId xmlns:a16="http://schemas.microsoft.com/office/drawing/2014/main" id="{1D47DBBB-98D6-7DAE-C656-4799EB4E5B92}"/>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11</a:t>
            </a:fld>
            <a:endParaRPr lang="en-US" dirty="0"/>
          </a:p>
        </p:txBody>
      </p:sp>
    </p:spTree>
    <p:extLst>
      <p:ext uri="{BB962C8B-B14F-4D97-AF65-F5344CB8AC3E}">
        <p14:creationId xmlns:p14="http://schemas.microsoft.com/office/powerpoint/2010/main" val="1401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97C0-DE0F-532A-72D5-73668764CF37}"/>
              </a:ext>
            </a:extLst>
          </p:cNvPr>
          <p:cNvSpPr>
            <a:spLocks noGrp="1"/>
          </p:cNvSpPr>
          <p:nvPr>
            <p:ph type="title"/>
          </p:nvPr>
        </p:nvSpPr>
        <p:spPr>
          <a:xfrm>
            <a:off x="1990725" y="0"/>
            <a:ext cx="9228137" cy="81915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Requirements: 3.2-5145.4:1 </a:t>
            </a:r>
          </a:p>
        </p:txBody>
      </p:sp>
      <p:graphicFrame>
        <p:nvGraphicFramePr>
          <p:cNvPr id="5" name="Content Placeholder 2">
            <a:extLst>
              <a:ext uri="{FF2B5EF4-FFF2-40B4-BE49-F238E27FC236}">
                <a16:creationId xmlns:a16="http://schemas.microsoft.com/office/drawing/2014/main" id="{296C55AF-951A-B52B-BF88-541D24819F92}"/>
              </a:ext>
            </a:extLst>
          </p:cNvPr>
          <p:cNvGraphicFramePr>
            <a:graphicFrameLocks noGrp="1"/>
          </p:cNvGraphicFramePr>
          <p:nvPr>
            <p:ph idx="1"/>
            <p:extLst>
              <p:ext uri="{D42A27DB-BD31-4B8C-83A1-F6EECF244321}">
                <p14:modId xmlns:p14="http://schemas.microsoft.com/office/powerpoint/2010/main" val="1804203375"/>
              </p:ext>
            </p:extLst>
          </p:nvPr>
        </p:nvGraphicFramePr>
        <p:xfrm>
          <a:off x="696384" y="726948"/>
          <a:ext cx="11279440" cy="581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66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42BD1-9709-DF22-C86F-57DD0D2A393F}"/>
              </a:ext>
            </a:extLst>
          </p:cNvPr>
          <p:cNvSpPr>
            <a:spLocks noGrp="1"/>
          </p:cNvSpPr>
          <p:nvPr>
            <p:ph type="title"/>
          </p:nvPr>
        </p:nvSpPr>
        <p:spPr/>
        <p:txBody>
          <a:bodyPr/>
          <a:lstStyle/>
          <a:p>
            <a:r>
              <a:rPr lang="en-US" dirty="0"/>
              <a:t>Labeling Requirements</a:t>
            </a:r>
          </a:p>
        </p:txBody>
      </p:sp>
      <p:sp>
        <p:nvSpPr>
          <p:cNvPr id="3" name="Content Placeholder 2">
            <a:extLst>
              <a:ext uri="{FF2B5EF4-FFF2-40B4-BE49-F238E27FC236}">
                <a16:creationId xmlns:a16="http://schemas.microsoft.com/office/drawing/2014/main" id="{B42E9C6D-8B91-0DCA-5732-76353352B345}"/>
              </a:ext>
            </a:extLst>
          </p:cNvPr>
          <p:cNvSpPr>
            <a:spLocks noGrp="1"/>
          </p:cNvSpPr>
          <p:nvPr>
            <p:ph idx="1"/>
          </p:nvPr>
        </p:nvSpPr>
        <p:spPr>
          <a:xfrm>
            <a:off x="677334" y="1353312"/>
            <a:ext cx="9618810" cy="5065775"/>
          </a:xfrm>
        </p:spPr>
        <p:txBody>
          <a:bodyPr>
            <a:normAutofit/>
          </a:bodyPr>
          <a:lstStyle/>
          <a:p>
            <a:r>
              <a:rPr lang="en-US" sz="2000" dirty="0"/>
              <a:t>An edible hemp product offered for sale must be equipped with a label that has the following information: </a:t>
            </a:r>
          </a:p>
          <a:p>
            <a:pPr lvl="1"/>
            <a:r>
              <a:rPr lang="en-US" sz="1800" dirty="0"/>
              <a:t>All ingredients contained in the substance. </a:t>
            </a:r>
          </a:p>
          <a:p>
            <a:pPr lvl="1"/>
            <a:r>
              <a:rPr lang="en-US" sz="1800" dirty="0"/>
              <a:t>The amount of such substance that constitutes a single serving. </a:t>
            </a:r>
          </a:p>
          <a:p>
            <a:pPr lvl="1"/>
            <a:r>
              <a:rPr lang="en-US" sz="1800" dirty="0"/>
              <a:t>The total percentage and milligrams of all tetrahydrocannabinols included in the substance. </a:t>
            </a:r>
          </a:p>
          <a:p>
            <a:pPr lvl="1"/>
            <a:r>
              <a:rPr lang="en-US" sz="1800" dirty="0"/>
              <a:t>The total number of milligrams of all tetrahydrocannabinols that are contained in each serving. </a:t>
            </a:r>
          </a:p>
          <a:p>
            <a:pPr lvl="1"/>
            <a:r>
              <a:rPr lang="en-US" sz="1800" dirty="0"/>
              <a:t>If the substance contains tetrahydrocannabinol, that the product contains tetrahydrocannabinol and may not be sold to persons younger than 21 years of age.</a:t>
            </a:r>
          </a:p>
          <a:p>
            <a:r>
              <a:rPr lang="en-US" sz="2000" dirty="0"/>
              <a:t>Selling or offering for sale any substance intended for human consumption, orally or by inhalation, that contains a synthetic derivative of tetrahydrocannabinol is a prohibited act.</a:t>
            </a:r>
          </a:p>
        </p:txBody>
      </p:sp>
    </p:spTree>
    <p:extLst>
      <p:ext uri="{BB962C8B-B14F-4D97-AF65-F5344CB8AC3E}">
        <p14:creationId xmlns:p14="http://schemas.microsoft.com/office/powerpoint/2010/main" val="7201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BB861-BBC8-2FC9-C333-FC12D21F6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4DFBF-458B-B735-F0EF-ADBCAC73655C}"/>
              </a:ext>
            </a:extLst>
          </p:cNvPr>
          <p:cNvSpPr>
            <a:spLocks noGrp="1"/>
          </p:cNvSpPr>
          <p:nvPr>
            <p:ph type="title"/>
          </p:nvPr>
        </p:nvSpPr>
        <p:spPr>
          <a:xfrm>
            <a:off x="509085" y="223679"/>
            <a:ext cx="10910370" cy="657946"/>
          </a:xfrm>
        </p:spPr>
        <p:txBody>
          <a:bodyPr>
            <a:normAutofit fontScale="90000"/>
          </a:bodyPr>
          <a:lstStyle/>
          <a:p>
            <a:r>
              <a:rPr lang="en-US" sz="4000" dirty="0"/>
              <a:t>Non-Compliant Product Examples – </a:t>
            </a:r>
            <a:r>
              <a:rPr lang="en-US" sz="4000" dirty="0">
                <a:solidFill>
                  <a:schemeClr val="tx1"/>
                </a:solidFill>
              </a:rPr>
              <a:t>Fraudulent</a:t>
            </a:r>
            <a:r>
              <a:rPr lang="en-US" sz="4000" dirty="0"/>
              <a:t> Packaging</a:t>
            </a:r>
          </a:p>
        </p:txBody>
      </p:sp>
      <p:sp>
        <p:nvSpPr>
          <p:cNvPr id="28" name="Content Placeholder 27">
            <a:extLst>
              <a:ext uri="{FF2B5EF4-FFF2-40B4-BE49-F238E27FC236}">
                <a16:creationId xmlns:a16="http://schemas.microsoft.com/office/drawing/2014/main" id="{970DAC01-1180-4577-812D-9D223B2F4201}"/>
              </a:ext>
            </a:extLst>
          </p:cNvPr>
          <p:cNvSpPr>
            <a:spLocks noGrp="1"/>
          </p:cNvSpPr>
          <p:nvPr>
            <p:ph idx="1"/>
          </p:nvPr>
        </p:nvSpPr>
        <p:spPr>
          <a:xfrm>
            <a:off x="838200" y="1572126"/>
            <a:ext cx="10515600" cy="4604837"/>
          </a:xfrm>
        </p:spPr>
        <p:txBody>
          <a:bodyPr/>
          <a:lstStyle/>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10F8CF91-FEC2-B993-16FF-F7C8F92DDB15}"/>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14</a:t>
            </a:fld>
            <a:endParaRPr lang="en-US" dirty="0"/>
          </a:p>
        </p:txBody>
      </p:sp>
      <p:pic>
        <p:nvPicPr>
          <p:cNvPr id="6" name="Picture 5">
            <a:extLst>
              <a:ext uri="{FF2B5EF4-FFF2-40B4-BE49-F238E27FC236}">
                <a16:creationId xmlns:a16="http://schemas.microsoft.com/office/drawing/2014/main" id="{92F557D6-66AF-F0ED-6E36-A6462CD70C17}"/>
              </a:ext>
            </a:extLst>
          </p:cNvPr>
          <p:cNvPicPr>
            <a:picLocks noChangeAspect="1"/>
          </p:cNvPicPr>
          <p:nvPr/>
        </p:nvPicPr>
        <p:blipFill>
          <a:blip r:embed="rId3"/>
          <a:stretch>
            <a:fillRect/>
          </a:stretch>
        </p:blipFill>
        <p:spPr>
          <a:xfrm>
            <a:off x="353229" y="3658463"/>
            <a:ext cx="2318470" cy="2962733"/>
          </a:xfrm>
          <a:prstGeom prst="rect">
            <a:avLst/>
          </a:prstGeom>
        </p:spPr>
      </p:pic>
      <p:pic>
        <p:nvPicPr>
          <p:cNvPr id="10" name="Picture 9">
            <a:extLst>
              <a:ext uri="{FF2B5EF4-FFF2-40B4-BE49-F238E27FC236}">
                <a16:creationId xmlns:a16="http://schemas.microsoft.com/office/drawing/2014/main" id="{AD4C4DAD-06E4-1A9F-6E2F-0C9B2C110418}"/>
              </a:ext>
            </a:extLst>
          </p:cNvPr>
          <p:cNvPicPr>
            <a:picLocks noChangeAspect="1"/>
          </p:cNvPicPr>
          <p:nvPr/>
        </p:nvPicPr>
        <p:blipFill>
          <a:blip r:embed="rId4"/>
          <a:stretch>
            <a:fillRect/>
          </a:stretch>
        </p:blipFill>
        <p:spPr>
          <a:xfrm>
            <a:off x="2890782" y="912423"/>
            <a:ext cx="2404345" cy="3173735"/>
          </a:xfrm>
          <a:prstGeom prst="rect">
            <a:avLst/>
          </a:prstGeom>
        </p:spPr>
      </p:pic>
      <p:pic>
        <p:nvPicPr>
          <p:cNvPr id="13" name="Picture 12">
            <a:extLst>
              <a:ext uri="{FF2B5EF4-FFF2-40B4-BE49-F238E27FC236}">
                <a16:creationId xmlns:a16="http://schemas.microsoft.com/office/drawing/2014/main" id="{0A037BC6-E521-27E8-0FF9-54C12E92394D}"/>
              </a:ext>
            </a:extLst>
          </p:cNvPr>
          <p:cNvPicPr>
            <a:picLocks noChangeAspect="1"/>
          </p:cNvPicPr>
          <p:nvPr/>
        </p:nvPicPr>
        <p:blipFill>
          <a:blip r:embed="rId5"/>
          <a:stretch>
            <a:fillRect/>
          </a:stretch>
        </p:blipFill>
        <p:spPr>
          <a:xfrm>
            <a:off x="359220" y="914214"/>
            <a:ext cx="2466395" cy="2615777"/>
          </a:xfrm>
          <a:prstGeom prst="rect">
            <a:avLst/>
          </a:prstGeom>
        </p:spPr>
      </p:pic>
      <p:pic>
        <p:nvPicPr>
          <p:cNvPr id="24" name="Picture 23">
            <a:extLst>
              <a:ext uri="{FF2B5EF4-FFF2-40B4-BE49-F238E27FC236}">
                <a16:creationId xmlns:a16="http://schemas.microsoft.com/office/drawing/2014/main" id="{B6B2F4EE-4B15-BC70-00CD-7B7141A8EA6D}"/>
              </a:ext>
            </a:extLst>
          </p:cNvPr>
          <p:cNvPicPr>
            <a:picLocks noChangeAspect="1"/>
          </p:cNvPicPr>
          <p:nvPr/>
        </p:nvPicPr>
        <p:blipFill>
          <a:blip r:embed="rId6"/>
          <a:stretch>
            <a:fillRect/>
          </a:stretch>
        </p:blipFill>
        <p:spPr>
          <a:xfrm>
            <a:off x="2769555" y="4211244"/>
            <a:ext cx="2511874" cy="2409952"/>
          </a:xfrm>
          <a:prstGeom prst="rect">
            <a:avLst/>
          </a:prstGeom>
        </p:spPr>
      </p:pic>
      <p:pic>
        <p:nvPicPr>
          <p:cNvPr id="26" name="Picture 25">
            <a:extLst>
              <a:ext uri="{FF2B5EF4-FFF2-40B4-BE49-F238E27FC236}">
                <a16:creationId xmlns:a16="http://schemas.microsoft.com/office/drawing/2014/main" id="{197D1BC4-6FB1-49FE-606B-1D30D03272FC}"/>
              </a:ext>
            </a:extLst>
          </p:cNvPr>
          <p:cNvPicPr>
            <a:picLocks noChangeAspect="1"/>
          </p:cNvPicPr>
          <p:nvPr/>
        </p:nvPicPr>
        <p:blipFill>
          <a:blip r:embed="rId7"/>
          <a:stretch>
            <a:fillRect/>
          </a:stretch>
        </p:blipFill>
        <p:spPr>
          <a:xfrm>
            <a:off x="5325066" y="903570"/>
            <a:ext cx="6513705" cy="1554407"/>
          </a:xfrm>
          <a:prstGeom prst="rect">
            <a:avLst/>
          </a:prstGeom>
        </p:spPr>
      </p:pic>
      <p:pic>
        <p:nvPicPr>
          <p:cNvPr id="29" name="Picture 28">
            <a:extLst>
              <a:ext uri="{FF2B5EF4-FFF2-40B4-BE49-F238E27FC236}">
                <a16:creationId xmlns:a16="http://schemas.microsoft.com/office/drawing/2014/main" id="{19C85E11-406C-0108-AAE9-FA2DC0CE5185}"/>
              </a:ext>
            </a:extLst>
          </p:cNvPr>
          <p:cNvPicPr>
            <a:picLocks noChangeAspect="1"/>
          </p:cNvPicPr>
          <p:nvPr/>
        </p:nvPicPr>
        <p:blipFill>
          <a:blip r:embed="rId8"/>
          <a:stretch>
            <a:fillRect/>
          </a:stretch>
        </p:blipFill>
        <p:spPr>
          <a:xfrm>
            <a:off x="5360294" y="2566877"/>
            <a:ext cx="6494808" cy="4053544"/>
          </a:xfrm>
          <a:prstGeom prst="rect">
            <a:avLst/>
          </a:prstGeom>
        </p:spPr>
      </p:pic>
    </p:spTree>
    <p:extLst>
      <p:ext uri="{BB962C8B-B14F-4D97-AF65-F5344CB8AC3E}">
        <p14:creationId xmlns:p14="http://schemas.microsoft.com/office/powerpoint/2010/main" val="2536645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7427C-166C-644B-EB7E-ECDED1BE9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68EDF-C629-33B7-8426-DD98BC755B4A}"/>
              </a:ext>
            </a:extLst>
          </p:cNvPr>
          <p:cNvSpPr>
            <a:spLocks noGrp="1"/>
          </p:cNvSpPr>
          <p:nvPr>
            <p:ph type="title"/>
          </p:nvPr>
        </p:nvSpPr>
        <p:spPr>
          <a:xfrm>
            <a:off x="838199" y="0"/>
            <a:ext cx="10848975" cy="1023072"/>
          </a:xfrm>
        </p:spPr>
        <p:txBody>
          <a:bodyPr>
            <a:normAutofit fontScale="90000"/>
          </a:bodyPr>
          <a:lstStyle/>
          <a:p>
            <a:r>
              <a:rPr lang="en-US" sz="4000" dirty="0">
                <a:latin typeface="Calibri" panose="020F0502020204030204" pitchFamily="34" charset="0"/>
                <a:ea typeface="Calibri" panose="020F0502020204030204" pitchFamily="34" charset="0"/>
                <a:cs typeface="Calibri" panose="020F0502020204030204" pitchFamily="34" charset="0"/>
              </a:rPr>
              <a:t>Non-Compliant Product Examples – </a:t>
            </a:r>
            <a:br>
              <a:rPr lang="en-US" sz="4000" dirty="0">
                <a:latin typeface="Calibri" panose="020F0502020204030204" pitchFamily="34" charset="0"/>
                <a:ea typeface="Calibri" panose="020F0502020204030204" pitchFamily="34" charset="0"/>
                <a:cs typeface="Calibri" panose="020F0502020204030204" pitchFamily="34" charset="0"/>
              </a:rPr>
            </a:br>
            <a:r>
              <a:rPr lang="en-US" sz="4000" dirty="0">
                <a:latin typeface="Calibri" panose="020F0502020204030204" pitchFamily="34" charset="0"/>
                <a:ea typeface="Calibri" panose="020F0502020204030204" pitchFamily="34" charset="0"/>
                <a:cs typeface="Calibri" panose="020F0502020204030204" pitchFamily="34" charset="0"/>
              </a:rPr>
              <a:t>No Statement of Identity or Appropriate Labeling</a:t>
            </a:r>
          </a:p>
        </p:txBody>
      </p:sp>
      <p:sp>
        <p:nvSpPr>
          <p:cNvPr id="28" name="Content Placeholder 27">
            <a:extLst>
              <a:ext uri="{FF2B5EF4-FFF2-40B4-BE49-F238E27FC236}">
                <a16:creationId xmlns:a16="http://schemas.microsoft.com/office/drawing/2014/main" id="{0D3D9361-FBF6-1993-68DA-3736470A8602}"/>
              </a:ext>
            </a:extLst>
          </p:cNvPr>
          <p:cNvSpPr>
            <a:spLocks noGrp="1"/>
          </p:cNvSpPr>
          <p:nvPr>
            <p:ph idx="1"/>
          </p:nvPr>
        </p:nvSpPr>
        <p:spPr>
          <a:xfrm>
            <a:off x="838200" y="1572126"/>
            <a:ext cx="10515600" cy="4604837"/>
          </a:xfrm>
        </p:spPr>
        <p:txBody>
          <a:bodyPr/>
          <a:lstStyle/>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3A08ABB2-B18A-20E9-C868-1F952A292C8D}"/>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15</a:t>
            </a:fld>
            <a:endParaRPr lang="en-US" dirty="0"/>
          </a:p>
        </p:txBody>
      </p:sp>
      <p:pic>
        <p:nvPicPr>
          <p:cNvPr id="5" name="Picture 4">
            <a:extLst>
              <a:ext uri="{FF2B5EF4-FFF2-40B4-BE49-F238E27FC236}">
                <a16:creationId xmlns:a16="http://schemas.microsoft.com/office/drawing/2014/main" id="{A979D4B6-EF11-26E6-BD66-867B6556A872}"/>
              </a:ext>
            </a:extLst>
          </p:cNvPr>
          <p:cNvPicPr>
            <a:picLocks noChangeAspect="1"/>
          </p:cNvPicPr>
          <p:nvPr/>
        </p:nvPicPr>
        <p:blipFill>
          <a:blip r:embed="rId3"/>
          <a:stretch>
            <a:fillRect/>
          </a:stretch>
        </p:blipFill>
        <p:spPr>
          <a:xfrm rot="5400000">
            <a:off x="8772197" y="-445804"/>
            <a:ext cx="1444789" cy="4603687"/>
          </a:xfrm>
          <a:prstGeom prst="rect">
            <a:avLst/>
          </a:prstGeom>
        </p:spPr>
      </p:pic>
      <p:pic>
        <p:nvPicPr>
          <p:cNvPr id="9" name="Picture 8">
            <a:extLst>
              <a:ext uri="{FF2B5EF4-FFF2-40B4-BE49-F238E27FC236}">
                <a16:creationId xmlns:a16="http://schemas.microsoft.com/office/drawing/2014/main" id="{FFE88823-4792-07D5-5376-287F22022EAB}"/>
              </a:ext>
            </a:extLst>
          </p:cNvPr>
          <p:cNvPicPr>
            <a:picLocks noChangeAspect="1"/>
          </p:cNvPicPr>
          <p:nvPr/>
        </p:nvPicPr>
        <p:blipFill>
          <a:blip r:embed="rId4"/>
          <a:stretch>
            <a:fillRect/>
          </a:stretch>
        </p:blipFill>
        <p:spPr>
          <a:xfrm>
            <a:off x="4911930" y="4111424"/>
            <a:ext cx="2134777" cy="2429538"/>
          </a:xfrm>
          <a:prstGeom prst="rect">
            <a:avLst/>
          </a:prstGeom>
        </p:spPr>
      </p:pic>
      <p:pic>
        <p:nvPicPr>
          <p:cNvPr id="12" name="Picture 11">
            <a:extLst>
              <a:ext uri="{FF2B5EF4-FFF2-40B4-BE49-F238E27FC236}">
                <a16:creationId xmlns:a16="http://schemas.microsoft.com/office/drawing/2014/main" id="{24E56FC4-15BC-ECA7-87A5-A3C6FC0D9940}"/>
              </a:ext>
            </a:extLst>
          </p:cNvPr>
          <p:cNvPicPr>
            <a:picLocks noChangeAspect="1"/>
          </p:cNvPicPr>
          <p:nvPr/>
        </p:nvPicPr>
        <p:blipFill>
          <a:blip r:embed="rId5"/>
          <a:stretch>
            <a:fillRect/>
          </a:stretch>
        </p:blipFill>
        <p:spPr>
          <a:xfrm>
            <a:off x="838199" y="1133039"/>
            <a:ext cx="3013873" cy="2933012"/>
          </a:xfrm>
          <a:prstGeom prst="rect">
            <a:avLst/>
          </a:prstGeom>
        </p:spPr>
      </p:pic>
      <p:pic>
        <p:nvPicPr>
          <p:cNvPr id="23" name="Picture 22">
            <a:extLst>
              <a:ext uri="{FF2B5EF4-FFF2-40B4-BE49-F238E27FC236}">
                <a16:creationId xmlns:a16="http://schemas.microsoft.com/office/drawing/2014/main" id="{2B964269-BD36-26E8-079C-22F17C301148}"/>
              </a:ext>
            </a:extLst>
          </p:cNvPr>
          <p:cNvPicPr>
            <a:picLocks noChangeAspect="1"/>
          </p:cNvPicPr>
          <p:nvPr/>
        </p:nvPicPr>
        <p:blipFill>
          <a:blip r:embed="rId6"/>
          <a:stretch>
            <a:fillRect/>
          </a:stretch>
        </p:blipFill>
        <p:spPr>
          <a:xfrm>
            <a:off x="3992810" y="1130796"/>
            <a:ext cx="3059200" cy="2806694"/>
          </a:xfrm>
          <a:prstGeom prst="rect">
            <a:avLst/>
          </a:prstGeom>
        </p:spPr>
      </p:pic>
      <p:pic>
        <p:nvPicPr>
          <p:cNvPr id="25" name="Picture 24">
            <a:extLst>
              <a:ext uri="{FF2B5EF4-FFF2-40B4-BE49-F238E27FC236}">
                <a16:creationId xmlns:a16="http://schemas.microsoft.com/office/drawing/2014/main" id="{0CBF0DD3-658B-C6FE-44FA-D475DCCC667F}"/>
              </a:ext>
            </a:extLst>
          </p:cNvPr>
          <p:cNvPicPr>
            <a:picLocks noChangeAspect="1"/>
          </p:cNvPicPr>
          <p:nvPr/>
        </p:nvPicPr>
        <p:blipFill>
          <a:blip r:embed="rId7"/>
          <a:stretch>
            <a:fillRect/>
          </a:stretch>
        </p:blipFill>
        <p:spPr>
          <a:xfrm>
            <a:off x="7192748" y="2661930"/>
            <a:ext cx="4603686" cy="3879032"/>
          </a:xfrm>
          <a:prstGeom prst="rect">
            <a:avLst/>
          </a:prstGeom>
        </p:spPr>
      </p:pic>
      <p:pic>
        <p:nvPicPr>
          <p:cNvPr id="27" name="Picture 26">
            <a:extLst>
              <a:ext uri="{FF2B5EF4-FFF2-40B4-BE49-F238E27FC236}">
                <a16:creationId xmlns:a16="http://schemas.microsoft.com/office/drawing/2014/main" id="{F39F6812-4B1C-F8C6-9457-5D9E3BCDE7F1}"/>
              </a:ext>
            </a:extLst>
          </p:cNvPr>
          <p:cNvPicPr>
            <a:picLocks noChangeAspect="1"/>
          </p:cNvPicPr>
          <p:nvPr/>
        </p:nvPicPr>
        <p:blipFill>
          <a:blip r:embed="rId8"/>
          <a:stretch>
            <a:fillRect/>
          </a:stretch>
        </p:blipFill>
        <p:spPr>
          <a:xfrm rot="16200000">
            <a:off x="1647527" y="3449130"/>
            <a:ext cx="2280121" cy="3898772"/>
          </a:xfrm>
          <a:prstGeom prst="rect">
            <a:avLst/>
          </a:prstGeom>
        </p:spPr>
      </p:pic>
    </p:spTree>
    <p:extLst>
      <p:ext uri="{BB962C8B-B14F-4D97-AF65-F5344CB8AC3E}">
        <p14:creationId xmlns:p14="http://schemas.microsoft.com/office/powerpoint/2010/main" val="63964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4CA44-54FF-19C7-AC50-D70E97851061}"/>
              </a:ext>
            </a:extLst>
          </p:cNvPr>
          <p:cNvSpPr>
            <a:spLocks noGrp="1"/>
          </p:cNvSpPr>
          <p:nvPr>
            <p:ph type="title"/>
          </p:nvPr>
        </p:nvSpPr>
        <p:spPr/>
        <p:txBody>
          <a:bodyPr/>
          <a:lstStyle/>
          <a:p>
            <a:r>
              <a:rPr lang="en-US" dirty="0"/>
              <a:t>Common Myths</a:t>
            </a:r>
          </a:p>
        </p:txBody>
      </p:sp>
      <p:sp>
        <p:nvSpPr>
          <p:cNvPr id="3" name="Content Placeholder 2">
            <a:extLst>
              <a:ext uri="{FF2B5EF4-FFF2-40B4-BE49-F238E27FC236}">
                <a16:creationId xmlns:a16="http://schemas.microsoft.com/office/drawing/2014/main" id="{55D1C0C2-5FBC-3592-1797-985FBCD20752}"/>
              </a:ext>
            </a:extLst>
          </p:cNvPr>
          <p:cNvSpPr>
            <a:spLocks noGrp="1"/>
          </p:cNvSpPr>
          <p:nvPr>
            <p:ph idx="1"/>
          </p:nvPr>
        </p:nvSpPr>
        <p:spPr>
          <a:xfrm>
            <a:off x="583660" y="1770434"/>
            <a:ext cx="10107038" cy="4805463"/>
          </a:xfrm>
        </p:spPr>
        <p:txBody>
          <a:bodyPr/>
          <a:lstStyle/>
          <a:p>
            <a:r>
              <a:rPr lang="en-US" b="1" u="sng" dirty="0"/>
              <a:t>Search Warrants are not required for VDACS inspection purposes</a:t>
            </a:r>
            <a:r>
              <a:rPr lang="en-US" dirty="0"/>
              <a:t>: The Commissioner or designee (VDACS inspector) will be allowed to enter this location that the regulated hemp product is offered for sale and inspect the entire premises including, areas designated for storage, display, or restricted to employees to ensure compliance with the requirements of Code of Virginia, Chapter 41.1 (Article 4 § 3.2-4122 et seq.) </a:t>
            </a:r>
          </a:p>
          <a:p>
            <a:r>
              <a:rPr lang="en-US" b="1" u="sng" dirty="0"/>
              <a:t>VDACS wants to shut down my business: </a:t>
            </a:r>
            <a:r>
              <a:rPr lang="en-US" dirty="0"/>
              <a:t>VDACS has an objective to protect consumers from harmful products by providing regulatory oversight of regulated hemp products. Registry of compliant products that is updated frequently- </a:t>
            </a:r>
            <a:r>
              <a:rPr lang="en-US" dirty="0">
                <a:hlinkClick r:id="rId2"/>
              </a:rPr>
              <a:t>https://www.vdacs.virginia.gov/pdf/ohe_voluntary_registry.pdf</a:t>
            </a:r>
            <a:r>
              <a:rPr lang="en-US" dirty="0"/>
              <a:t> </a:t>
            </a:r>
          </a:p>
          <a:p>
            <a:r>
              <a:rPr lang="en-US" dirty="0"/>
              <a:t> </a:t>
            </a:r>
            <a:r>
              <a:rPr lang="en-US" b="1" u="sng" dirty="0"/>
              <a:t>VDACS works with law enforcement: </a:t>
            </a:r>
            <a:r>
              <a:rPr lang="en-US" dirty="0"/>
              <a:t>VDACS has no involvement with police or criminal matters. </a:t>
            </a:r>
          </a:p>
          <a:p>
            <a:pPr marL="0" indent="0">
              <a:buNone/>
            </a:pPr>
            <a:endParaRPr lang="en-US" b="1" u="sng" dirty="0"/>
          </a:p>
        </p:txBody>
      </p:sp>
    </p:spTree>
    <p:extLst>
      <p:ext uri="{BB962C8B-B14F-4D97-AF65-F5344CB8AC3E}">
        <p14:creationId xmlns:p14="http://schemas.microsoft.com/office/powerpoint/2010/main" val="288500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44162-AD31-A5D2-0BAA-D8BEE951E6A7}"/>
              </a:ext>
            </a:extLst>
          </p:cNvPr>
          <p:cNvSpPr>
            <a:spLocks noGrp="1"/>
          </p:cNvSpPr>
          <p:nvPr>
            <p:ph type="title"/>
          </p:nvPr>
        </p:nvSpPr>
        <p:spPr>
          <a:xfrm>
            <a:off x="649224" y="645106"/>
            <a:ext cx="6574536" cy="1259894"/>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Hemp Product Retail Facility Registration</a:t>
            </a:r>
          </a:p>
        </p:txBody>
      </p:sp>
      <p:sp>
        <p:nvSpPr>
          <p:cNvPr id="12"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9D565D2-FF15-2BE3-ADC4-31C5F34143BA}"/>
              </a:ext>
            </a:extLst>
          </p:cNvPr>
          <p:cNvSpPr>
            <a:spLocks noGrp="1"/>
          </p:cNvSpPr>
          <p:nvPr>
            <p:ph idx="1"/>
          </p:nvPr>
        </p:nvSpPr>
        <p:spPr>
          <a:xfrm>
            <a:off x="649224" y="2133600"/>
            <a:ext cx="7063541" cy="4433900"/>
          </a:xfrm>
        </p:spPr>
        <p:txBody>
          <a:bodyPr>
            <a:normAutofit fontScale="77500" lnSpcReduction="20000"/>
          </a:bodyPr>
          <a:lstStyle/>
          <a:p>
            <a:pPr marL="0" marR="0">
              <a:lnSpc>
                <a:spcPct val="90000"/>
              </a:lnSpc>
              <a:spcBef>
                <a:spcPts val="0"/>
              </a:spcBef>
              <a:spcAft>
                <a:spcPts val="0"/>
              </a:spcAft>
            </a:pPr>
            <a:r>
              <a:rPr lang="en-US" sz="2300" b="1" dirty="0">
                <a:effectLst/>
                <a:latin typeface="Calibri" panose="020F0502020204030204" pitchFamily="34" charset="0"/>
                <a:ea typeface="Calibri" panose="020F0502020204030204" pitchFamily="34" charset="0"/>
                <a:cs typeface="Calibri" panose="020F0502020204030204" pitchFamily="34" charset="0"/>
              </a:rPr>
              <a:t>Notable requirements to be aware of include but are not limited to:</a:t>
            </a:r>
          </a:p>
          <a:p>
            <a:pPr marL="342900" marR="0" lvl="0" indent="-342900">
              <a:lnSpc>
                <a:spcPct val="90000"/>
              </a:lnSpc>
              <a:spcBef>
                <a:spcPts val="0"/>
              </a:spcBef>
              <a:spcAft>
                <a:spcPts val="0"/>
              </a:spcAft>
              <a:buFont typeface="Symbol" panose="05050102010706020507" pitchFamily="18" charset="2"/>
              <a:buChar char=""/>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Calibri" panose="020F0502020204030204" pitchFamily="34" charset="0"/>
              </a:rPr>
              <a:t>A regulated hemp product retail facility registration shall be required for </a:t>
            </a:r>
            <a:r>
              <a:rPr lang="en-US" sz="2300" b="1" u="sng" dirty="0">
                <a:effectLst/>
                <a:latin typeface="Calibri" panose="020F0502020204030204" pitchFamily="34" charset="0"/>
                <a:ea typeface="Calibri" panose="020F0502020204030204" pitchFamily="34" charset="0"/>
                <a:cs typeface="Calibri" panose="020F0502020204030204" pitchFamily="34" charset="0"/>
              </a:rPr>
              <a:t>each location</a:t>
            </a:r>
            <a:r>
              <a:rPr lang="en-US" sz="2300" dirty="0">
                <a:effectLst/>
                <a:latin typeface="Calibri" panose="020F0502020204030204" pitchFamily="34" charset="0"/>
                <a:ea typeface="Calibri" panose="020F0502020204030204" pitchFamily="34" charset="0"/>
                <a:cs typeface="Calibri" panose="020F0502020204030204" pitchFamily="34" charset="0"/>
              </a:rPr>
              <a:t> that offers for sale or sells at retail regulated hemp products.</a:t>
            </a:r>
          </a:p>
          <a:p>
            <a:pPr marL="342900" marR="0" lvl="0" indent="-342900">
              <a:lnSpc>
                <a:spcPct val="90000"/>
              </a:lnSpc>
              <a:spcBef>
                <a:spcPts val="0"/>
              </a:spcBef>
              <a:spcAft>
                <a:spcPts val="0"/>
              </a:spcAft>
              <a:buFont typeface="Symbol" panose="05050102010706020507" pitchFamily="18" charset="2"/>
              <a:buChar char=""/>
            </a:pPr>
            <a:endParaRPr lang="en-US" sz="23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Calibri" panose="020F0502020204030204" pitchFamily="34" charset="0"/>
              </a:rPr>
              <a:t>As required by law, a </a:t>
            </a:r>
            <a:r>
              <a:rPr lang="en-US" sz="2300" b="1" u="sng" dirty="0">
                <a:effectLst/>
                <a:latin typeface="Calibri" panose="020F0502020204030204" pitchFamily="34" charset="0"/>
                <a:ea typeface="Calibri" panose="020F0502020204030204" pitchFamily="34" charset="0"/>
                <a:cs typeface="Calibri" panose="020F0502020204030204" pitchFamily="34" charset="0"/>
              </a:rPr>
              <a:t>nonrefundable</a:t>
            </a:r>
            <a:r>
              <a:rPr lang="en-US" sz="2300" dirty="0">
                <a:effectLst/>
                <a:latin typeface="Calibri" panose="020F0502020204030204" pitchFamily="34" charset="0"/>
                <a:ea typeface="Calibri" panose="020F0502020204030204" pitchFamily="34" charset="0"/>
                <a:cs typeface="Calibri" panose="020F0502020204030204" pitchFamily="34" charset="0"/>
              </a:rPr>
              <a:t> annual registration fee of $1,000 shall be required with each application for a regulated hemp product retail facility registration.</a:t>
            </a:r>
          </a:p>
          <a:p>
            <a:pPr marL="342900" marR="0" lvl="0" indent="-342900">
              <a:lnSpc>
                <a:spcPct val="90000"/>
              </a:lnSpc>
              <a:spcBef>
                <a:spcPts val="0"/>
              </a:spcBef>
              <a:spcAft>
                <a:spcPts val="0"/>
              </a:spcAft>
              <a:buFont typeface="Symbol" panose="05050102010706020507" pitchFamily="18" charset="2"/>
              <a:buChar char=""/>
            </a:pPr>
            <a:endParaRPr lang="en-US" sz="23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2300" dirty="0">
                <a:effectLst/>
                <a:latin typeface="Calibri" panose="020F0502020204030204" pitchFamily="34" charset="0"/>
                <a:ea typeface="Calibri" panose="020F0502020204030204" pitchFamily="34" charset="0"/>
                <a:cs typeface="Calibri" panose="020F0502020204030204" pitchFamily="34" charset="0"/>
              </a:rPr>
              <a:t>Each registration issued shall be valid for a period of one year from the date of issuance and may be renewed in successive years. Each annual renewal shall require the payment of the nonrefundable annual registration fee.</a:t>
            </a:r>
          </a:p>
          <a:p>
            <a:pPr marL="342900" marR="0" lvl="0" indent="-342900">
              <a:lnSpc>
                <a:spcPct val="90000"/>
              </a:lnSpc>
              <a:spcBef>
                <a:spcPts val="0"/>
              </a:spcBef>
              <a:spcAft>
                <a:spcPts val="0"/>
              </a:spcAft>
              <a:buFont typeface="Symbol" panose="05050102010706020507" pitchFamily="18" charset="2"/>
              <a:buChar char=""/>
            </a:pPr>
            <a:endParaRPr lang="en-US" sz="23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0000"/>
              </a:lnSpc>
              <a:spcBef>
                <a:spcPts val="0"/>
              </a:spcBef>
              <a:spcAft>
                <a:spcPts val="0"/>
              </a:spcAft>
              <a:buFont typeface="Symbol" panose="05050102010706020507" pitchFamily="18" charset="2"/>
              <a:buChar char=""/>
            </a:pPr>
            <a:r>
              <a:rPr lang="en-US" sz="2300" dirty="0">
                <a:latin typeface="Calibri" panose="020F0502020204030204" pitchFamily="34" charset="0"/>
                <a:ea typeface="Calibri" panose="020F0502020204030204" pitchFamily="34" charset="0"/>
                <a:cs typeface="Calibri" panose="020F0502020204030204" pitchFamily="34" charset="0"/>
              </a:rPr>
              <a:t>Applications will be available on November 15, 2024. </a:t>
            </a:r>
            <a:r>
              <a:rPr lang="en-US" sz="2300" dirty="0">
                <a:effectLst/>
                <a:latin typeface="Calibri" panose="020F0502020204030204" pitchFamily="34" charset="0"/>
                <a:ea typeface="Calibri" panose="020F0502020204030204" pitchFamily="34" charset="0"/>
                <a:cs typeface="Calibri" panose="020F0502020204030204" pitchFamily="34" charset="0"/>
              </a:rPr>
              <a:t>Registrations will be issued in the order in which the application was received, and applicants will receive confirmation once an application and fee has been properly verified by VDACS Office of Hemp Enforcement.</a:t>
            </a:r>
          </a:p>
          <a:p>
            <a:pPr>
              <a:lnSpc>
                <a:spcPct val="90000"/>
              </a:lnSpc>
            </a:pPr>
            <a:endParaRPr lang="en-US" sz="1500" dirty="0"/>
          </a:p>
        </p:txBody>
      </p:sp>
      <p:pic>
        <p:nvPicPr>
          <p:cNvPr id="5" name="Graphic 4" descr="Clipboard with solid fill">
            <a:extLst>
              <a:ext uri="{FF2B5EF4-FFF2-40B4-BE49-F238E27FC236}">
                <a16:creationId xmlns:a16="http://schemas.microsoft.com/office/drawing/2014/main" id="{B6260E14-AE1F-E944-4F6E-9945587BA6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62088" y="1278252"/>
            <a:ext cx="3981455" cy="3981455"/>
          </a:xfrm>
          <a:prstGeom prst="rect">
            <a:avLst/>
          </a:prstGeom>
        </p:spPr>
      </p:pic>
      <p:sp>
        <p:nvSpPr>
          <p:cNvPr id="14"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650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3BCF-2328-D1FF-3EB1-6405E3F3B050}"/>
              </a:ext>
            </a:extLst>
          </p:cNvPr>
          <p:cNvSpPr>
            <a:spLocks noGrp="1"/>
          </p:cNvSpPr>
          <p:nvPr>
            <p:ph type="title"/>
          </p:nvPr>
        </p:nvSpPr>
        <p:spPr>
          <a:xfrm>
            <a:off x="838200" y="125071"/>
            <a:ext cx="10515600" cy="1325563"/>
          </a:xfrm>
        </p:spPr>
        <p:txBody>
          <a:bodyPr>
            <a:normAutofit/>
          </a:bodyPr>
          <a:lstStyle/>
          <a:p>
            <a:pPr algn="ctr"/>
            <a:r>
              <a:rPr lang="en-US" dirty="0">
                <a:solidFill>
                  <a:schemeClr val="tx1"/>
                </a:solidFill>
              </a:rPr>
              <a:t>Contact Information</a:t>
            </a:r>
          </a:p>
        </p:txBody>
      </p:sp>
      <p:sp>
        <p:nvSpPr>
          <p:cNvPr id="3" name="Content Placeholder 2">
            <a:extLst>
              <a:ext uri="{FF2B5EF4-FFF2-40B4-BE49-F238E27FC236}">
                <a16:creationId xmlns:a16="http://schemas.microsoft.com/office/drawing/2014/main" id="{03E18575-6DB3-CED8-F36D-FA0DB1CA6FF3}"/>
              </a:ext>
            </a:extLst>
          </p:cNvPr>
          <p:cNvSpPr>
            <a:spLocks noGrp="1"/>
          </p:cNvSpPr>
          <p:nvPr>
            <p:ph idx="1"/>
          </p:nvPr>
        </p:nvSpPr>
        <p:spPr>
          <a:xfrm>
            <a:off x="838200" y="1133611"/>
            <a:ext cx="10515600" cy="4755569"/>
          </a:xfrm>
        </p:spPr>
        <p:txBody>
          <a:bodyPr>
            <a:noAutofit/>
          </a:bodyPr>
          <a:lstStyle/>
          <a:p>
            <a:pPr>
              <a:spcBef>
                <a:spcPts val="0"/>
              </a:spcBef>
              <a:buClr>
                <a:schemeClr val="accent6">
                  <a:lumMod val="75000"/>
                </a:schemeClr>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OHE General Contact: 	</a:t>
            </a:r>
          </a:p>
          <a:p>
            <a:pPr lvl="1">
              <a:spcBef>
                <a:spcPts val="0"/>
              </a:spcBef>
              <a:buClr>
                <a:schemeClr val="accent6">
                  <a:lumMod val="75000"/>
                </a:schemeClr>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Email: </a:t>
            </a:r>
            <a:r>
              <a:rPr lang="en-US" sz="2800" dirty="0">
                <a:latin typeface="Calibri" panose="020F0502020204030204" pitchFamily="34" charset="0"/>
                <a:ea typeface="Calibri" panose="020F0502020204030204" pitchFamily="34" charset="0"/>
                <a:cs typeface="Calibri" panose="020F0502020204030204" pitchFamily="34" charset="0"/>
                <a:hlinkClick r:id="rId3"/>
              </a:rPr>
              <a:t>hempenforcement@vdacs.virginia.gov</a:t>
            </a:r>
            <a:r>
              <a:rPr lang="en-US" sz="2800" dirty="0">
                <a:latin typeface="Calibri" panose="020F0502020204030204" pitchFamily="34" charset="0"/>
                <a:ea typeface="Calibri" panose="020F0502020204030204" pitchFamily="34" charset="0"/>
                <a:cs typeface="Calibri" panose="020F0502020204030204" pitchFamily="34" charset="0"/>
              </a:rPr>
              <a:t> </a:t>
            </a:r>
          </a:p>
          <a:p>
            <a:pPr lvl="1">
              <a:spcBef>
                <a:spcPts val="0"/>
              </a:spcBef>
              <a:buClr>
                <a:schemeClr val="accent6">
                  <a:lumMod val="75000"/>
                </a:schemeClr>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Phone: 804-786-1382</a:t>
            </a:r>
          </a:p>
          <a:p>
            <a:pPr marL="0" indent="0">
              <a:spcBef>
                <a:spcPts val="0"/>
              </a:spcBef>
              <a:buClr>
                <a:schemeClr val="accent6">
                  <a:lumMod val="75000"/>
                </a:schemeClr>
              </a:buClr>
              <a:buNone/>
            </a:pPr>
            <a:endParaRPr lang="sv-SE" dirty="0">
              <a:latin typeface="Calibri" panose="020F0502020204030204" pitchFamily="34" charset="0"/>
              <a:ea typeface="Calibri" panose="020F0502020204030204" pitchFamily="34" charset="0"/>
              <a:cs typeface="Calibri" panose="020F0502020204030204" pitchFamily="34" charset="0"/>
            </a:endParaRPr>
          </a:p>
          <a:p>
            <a:pPr>
              <a:spcBef>
                <a:spcPts val="0"/>
              </a:spcBef>
              <a:buClr>
                <a:schemeClr val="accent6">
                  <a:lumMod val="75000"/>
                </a:schemeClr>
              </a:buClr>
              <a:buFont typeface="Wingdings" panose="05000000000000000000" pitchFamily="2" charset="2"/>
              <a:buChar char="§"/>
            </a:pPr>
            <a:r>
              <a:rPr lang="sv-SE" dirty="0">
                <a:latin typeface="Calibri" panose="020F0502020204030204" pitchFamily="34" charset="0"/>
                <a:ea typeface="Calibri" panose="020F0502020204030204" pitchFamily="34" charset="0"/>
                <a:cs typeface="Calibri" panose="020F0502020204030204" pitchFamily="34" charset="0"/>
              </a:rPr>
              <a:t>Nikeya Thomas – Program Manager:</a:t>
            </a:r>
          </a:p>
          <a:p>
            <a:pPr lvl="1">
              <a:spcBef>
                <a:spcPts val="0"/>
              </a:spcBef>
              <a:buClr>
                <a:schemeClr val="accent6">
                  <a:lumMod val="75000"/>
                </a:schemeClr>
              </a:buClr>
              <a:buFont typeface="Wingdings" panose="05000000000000000000" pitchFamily="2" charset="2"/>
              <a:buChar char="§"/>
            </a:pPr>
            <a:r>
              <a:rPr lang="sv-SE" sz="2800" dirty="0">
                <a:latin typeface="Calibri" panose="020F0502020204030204" pitchFamily="34" charset="0"/>
                <a:ea typeface="Calibri" panose="020F0502020204030204" pitchFamily="34" charset="0"/>
                <a:cs typeface="Calibri" panose="020F0502020204030204" pitchFamily="34" charset="0"/>
                <a:hlinkClick r:id="rId4"/>
              </a:rPr>
              <a:t>Nikeya.Thomas@vdacs.virginia.gov</a:t>
            </a:r>
            <a:endParaRPr lang="sv-SE" sz="28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Clr>
                <a:schemeClr val="accent6">
                  <a:lumMod val="75000"/>
                </a:schemeClr>
              </a:buClr>
              <a:buNone/>
            </a:pPr>
            <a:endParaRPr lang="en-US" sz="2800" dirty="0"/>
          </a:p>
        </p:txBody>
      </p:sp>
      <p:sp>
        <p:nvSpPr>
          <p:cNvPr id="14" name="TextBox 13">
            <a:extLst>
              <a:ext uri="{FF2B5EF4-FFF2-40B4-BE49-F238E27FC236}">
                <a16:creationId xmlns:a16="http://schemas.microsoft.com/office/drawing/2014/main" id="{519A7A45-C304-4A8D-C53D-64253141753D}"/>
              </a:ext>
            </a:extLst>
          </p:cNvPr>
          <p:cNvSpPr txBox="1"/>
          <p:nvPr/>
        </p:nvSpPr>
        <p:spPr>
          <a:xfrm>
            <a:off x="11762615" y="6514815"/>
            <a:ext cx="301686" cy="369332"/>
          </a:xfrm>
          <a:prstGeom prst="rect">
            <a:avLst/>
          </a:prstGeom>
          <a:noFill/>
        </p:spPr>
        <p:txBody>
          <a:bodyPr wrap="none" rtlCol="0">
            <a:spAutoFit/>
          </a:bodyPr>
          <a:lstStyle/>
          <a:p>
            <a:fld id="{E250CC9A-F5C7-44C6-9D3E-54AC3EAC38DA}" type="slidenum">
              <a:rPr lang="en-US" smtClean="0"/>
              <a:t>18</a:t>
            </a:fld>
            <a:endParaRPr lang="en-US" dirty="0"/>
          </a:p>
        </p:txBody>
      </p:sp>
    </p:spTree>
    <p:extLst>
      <p:ext uri="{BB962C8B-B14F-4D97-AF65-F5344CB8AC3E}">
        <p14:creationId xmlns:p14="http://schemas.microsoft.com/office/powerpoint/2010/main" val="2867058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3BCF-2328-D1FF-3EB1-6405E3F3B050}"/>
              </a:ext>
            </a:extLst>
          </p:cNvPr>
          <p:cNvSpPr>
            <a:spLocks noGrp="1"/>
          </p:cNvSpPr>
          <p:nvPr>
            <p:ph type="title"/>
          </p:nvPr>
        </p:nvSpPr>
        <p:spPr>
          <a:xfrm>
            <a:off x="2507358" y="2346377"/>
            <a:ext cx="6503292" cy="1325563"/>
          </a:xfrm>
        </p:spPr>
        <p:txBody>
          <a:bodyPr>
            <a:normAutofit/>
          </a:bodyPr>
          <a:lstStyle/>
          <a:p>
            <a:r>
              <a:rPr lang="en-US" sz="8000" b="1" dirty="0">
                <a:solidFill>
                  <a:schemeClr val="tx1"/>
                </a:solidFill>
              </a:rPr>
              <a:t>Thank you!</a:t>
            </a:r>
          </a:p>
        </p:txBody>
      </p:sp>
      <p:sp>
        <p:nvSpPr>
          <p:cNvPr id="13" name="TextBox 12">
            <a:extLst>
              <a:ext uri="{FF2B5EF4-FFF2-40B4-BE49-F238E27FC236}">
                <a16:creationId xmlns:a16="http://schemas.microsoft.com/office/drawing/2014/main" id="{986BFF51-5EC0-48AF-2F32-0FFEB4750C2D}"/>
              </a:ext>
            </a:extLst>
          </p:cNvPr>
          <p:cNvSpPr txBox="1"/>
          <p:nvPr/>
        </p:nvSpPr>
        <p:spPr>
          <a:xfrm>
            <a:off x="11778792" y="6514815"/>
            <a:ext cx="301686" cy="369332"/>
          </a:xfrm>
          <a:prstGeom prst="rect">
            <a:avLst/>
          </a:prstGeom>
          <a:noFill/>
        </p:spPr>
        <p:txBody>
          <a:bodyPr wrap="none" rtlCol="0">
            <a:spAutoFit/>
          </a:bodyPr>
          <a:lstStyle/>
          <a:p>
            <a:fld id="{E250CC9A-F5C7-44C6-9D3E-54AC3EAC38DA}" type="slidenum">
              <a:rPr lang="en-US" smtClean="0"/>
              <a:t>19</a:t>
            </a:fld>
            <a:endParaRPr lang="en-US" dirty="0"/>
          </a:p>
        </p:txBody>
      </p:sp>
    </p:spTree>
    <p:extLst>
      <p:ext uri="{BB962C8B-B14F-4D97-AF65-F5344CB8AC3E}">
        <p14:creationId xmlns:p14="http://schemas.microsoft.com/office/powerpoint/2010/main" val="390048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5944-6F89-16E1-A56B-3629188F10CF}"/>
              </a:ext>
            </a:extLst>
          </p:cNvPr>
          <p:cNvSpPr>
            <a:spLocks noGrp="1"/>
          </p:cNvSpPr>
          <p:nvPr>
            <p:ph type="title"/>
          </p:nvPr>
        </p:nvSpPr>
        <p:spPr>
          <a:xfrm>
            <a:off x="838200" y="365126"/>
            <a:ext cx="10515600" cy="657946"/>
          </a:xfrm>
        </p:spPr>
        <p:txBody>
          <a:bodyPr>
            <a:normAutofit fontScale="90000"/>
          </a:bodyPr>
          <a:lstStyle/>
          <a:p>
            <a:pPr algn="ctr">
              <a:spcAft>
                <a:spcPts val="600"/>
              </a:spcAft>
            </a:pPr>
            <a:r>
              <a:rPr lang="en-US" sz="4000" dirty="0">
                <a:latin typeface="Calibri" panose="020F0502020204030204" pitchFamily="34" charset="0"/>
                <a:ea typeface="Calibri" panose="020F0502020204030204" pitchFamily="34" charset="0"/>
                <a:cs typeface="Calibri" panose="020F0502020204030204" pitchFamily="34" charset="0"/>
              </a:rPr>
              <a:t>OHE Overview</a:t>
            </a:r>
          </a:p>
        </p:txBody>
      </p:sp>
      <p:sp>
        <p:nvSpPr>
          <p:cNvPr id="28" name="Content Placeholder 27">
            <a:extLst>
              <a:ext uri="{FF2B5EF4-FFF2-40B4-BE49-F238E27FC236}">
                <a16:creationId xmlns:a16="http://schemas.microsoft.com/office/drawing/2014/main" id="{6BCD1505-60C2-4AE5-DE20-BAD1E4D7C490}"/>
              </a:ext>
            </a:extLst>
          </p:cNvPr>
          <p:cNvSpPr>
            <a:spLocks noGrp="1"/>
          </p:cNvSpPr>
          <p:nvPr>
            <p:ph idx="1"/>
          </p:nvPr>
        </p:nvSpPr>
        <p:spPr>
          <a:xfrm>
            <a:off x="838200" y="1572126"/>
            <a:ext cx="10515600" cy="4746378"/>
          </a:xfrm>
        </p:spPr>
        <p:txBody>
          <a:bodyPr/>
          <a:lstStyle/>
          <a:p>
            <a:pPr>
              <a:buBlip>
                <a:blip r:embed="rId3"/>
              </a:buBlip>
            </a:pPr>
            <a:endParaRPr lang="en-US" dirty="0"/>
          </a:p>
          <a:p>
            <a:pPr>
              <a:buBlip>
                <a:blip r:embed="rId3"/>
              </a:buBlip>
            </a:pPr>
            <a:endParaRPr lang="en-US" dirty="0"/>
          </a:p>
          <a:p>
            <a:endParaRPr lang="en-US" dirty="0"/>
          </a:p>
        </p:txBody>
      </p:sp>
      <p:sp>
        <p:nvSpPr>
          <p:cNvPr id="29" name="TextBox 28">
            <a:extLst>
              <a:ext uri="{FF2B5EF4-FFF2-40B4-BE49-F238E27FC236}">
                <a16:creationId xmlns:a16="http://schemas.microsoft.com/office/drawing/2014/main" id="{4922A16F-8533-57B5-A84C-3D3305E7D2E6}"/>
              </a:ext>
            </a:extLst>
          </p:cNvPr>
          <p:cNvSpPr txBox="1"/>
          <p:nvPr/>
        </p:nvSpPr>
        <p:spPr>
          <a:xfrm>
            <a:off x="985297" y="1820867"/>
            <a:ext cx="10515600" cy="3216265"/>
          </a:xfrm>
          <a:prstGeom prst="rect">
            <a:avLst/>
          </a:prstGeom>
          <a:noFill/>
        </p:spPr>
        <p:txBody>
          <a:bodyPr wrap="square" rtlCol="0">
            <a:spAutoFit/>
          </a:bodyPr>
          <a:lstStyle/>
          <a:p>
            <a:pPr marL="342900" indent="-342900">
              <a:spcAft>
                <a:spcPts val="600"/>
              </a:spcAft>
              <a:buClr>
                <a:schemeClr val="accent6">
                  <a:lumMod val="75000"/>
                </a:schemeClr>
              </a:buClr>
              <a:buFont typeface="Wingdings" panose="05000000000000000000" pitchFamily="2" charset="2"/>
              <a:buChar char="v"/>
            </a:pPr>
            <a:r>
              <a:rPr lang="en-US" sz="2800" u="sng" dirty="0">
                <a:latin typeface="Calibri" panose="020F0502020204030204" pitchFamily="34" charset="0"/>
                <a:ea typeface="Calibri" panose="020F0502020204030204" pitchFamily="34" charset="0"/>
                <a:cs typeface="Calibri" panose="020F0502020204030204" pitchFamily="34" charset="0"/>
              </a:rPr>
              <a:t>Purpose</a:t>
            </a:r>
            <a:r>
              <a:rPr lang="en-US" sz="2800" dirty="0">
                <a:latin typeface="Calibri" panose="020F0502020204030204" pitchFamily="34" charset="0"/>
                <a:ea typeface="Calibri" panose="020F0502020204030204" pitchFamily="34" charset="0"/>
                <a:cs typeface="Calibri" panose="020F0502020204030204" pitchFamily="34" charset="0"/>
              </a:rPr>
              <a:t>: Serve and protect the citizens of Virginia by ensuring the safety of Edible Hemp Products (EHPs) that are made, distributed, or offered for sale in Virginia. This is done by upholding compliance to The Virginia Food and Drink Law. </a:t>
            </a:r>
          </a:p>
          <a:p>
            <a:pPr marL="800100" lvl="1" indent="-342900">
              <a:spcAft>
                <a:spcPts val="600"/>
              </a:spcAft>
              <a:buClr>
                <a:schemeClr val="accent6">
                  <a:lumMod val="75000"/>
                </a:schemeClr>
              </a:buClr>
              <a:buFont typeface="Wingdings" panose="05000000000000000000" pitchFamily="2" charset="2"/>
              <a:buChar char="v"/>
            </a:pPr>
            <a:endParaRPr lang="en-US" sz="1000" dirty="0">
              <a:latin typeface="Calibri" panose="020F0502020204030204" pitchFamily="34" charset="0"/>
              <a:ea typeface="Calibri" panose="020F0502020204030204" pitchFamily="34" charset="0"/>
              <a:cs typeface="Calibri" panose="020F0502020204030204" pitchFamily="34" charset="0"/>
            </a:endParaRPr>
          </a:p>
          <a:p>
            <a:pPr>
              <a:spcAft>
                <a:spcPts val="600"/>
              </a:spcAft>
              <a:buClr>
                <a:schemeClr val="accent6">
                  <a:lumMod val="75000"/>
                </a:schemeClr>
              </a:buClr>
            </a:pPr>
            <a:endParaRPr lang="en-US" sz="1000" dirty="0">
              <a:latin typeface="Calibri" panose="020F0502020204030204" pitchFamily="34" charset="0"/>
              <a:ea typeface="Calibri" panose="020F0502020204030204" pitchFamily="34" charset="0"/>
              <a:cs typeface="Calibri" panose="020F0502020204030204" pitchFamily="34" charset="0"/>
            </a:endParaRPr>
          </a:p>
          <a:p>
            <a:pPr marL="342900" indent="-342900">
              <a:spcAft>
                <a:spcPts val="600"/>
              </a:spcAft>
              <a:buClr>
                <a:schemeClr val="accent6">
                  <a:lumMod val="75000"/>
                </a:schemeClr>
              </a:buClr>
              <a:buFont typeface="Wingdings" panose="05000000000000000000" pitchFamily="2" charset="2"/>
              <a:buChar char="v"/>
            </a:pPr>
            <a:r>
              <a:rPr lang="en-US" sz="2800" u="sng" dirty="0">
                <a:latin typeface="Calibri" panose="020F0502020204030204" pitchFamily="34" charset="0"/>
                <a:ea typeface="Calibri" panose="020F0502020204030204" pitchFamily="34" charset="0"/>
                <a:cs typeface="Calibri" panose="020F0502020204030204" pitchFamily="34" charset="0"/>
              </a:rPr>
              <a:t>Action</a:t>
            </a:r>
            <a:r>
              <a:rPr lang="en-US" sz="2800" dirty="0">
                <a:latin typeface="Calibri" panose="020F0502020204030204" pitchFamily="34" charset="0"/>
                <a:ea typeface="Calibri" panose="020F0502020204030204" pitchFamily="34" charset="0"/>
                <a:cs typeface="Calibri" panose="020F0502020204030204" pitchFamily="34" charset="0"/>
              </a:rPr>
              <a:t>: We are currently conducting Edible Hemp Product inspections throughout the Commonwealth.</a:t>
            </a:r>
          </a:p>
        </p:txBody>
      </p:sp>
      <p:sp>
        <p:nvSpPr>
          <p:cNvPr id="4" name="TextBox 3">
            <a:extLst>
              <a:ext uri="{FF2B5EF4-FFF2-40B4-BE49-F238E27FC236}">
                <a16:creationId xmlns:a16="http://schemas.microsoft.com/office/drawing/2014/main" id="{0F1C809D-4F4A-1223-21A5-68A4BFB5FDE2}"/>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2</a:t>
            </a:fld>
            <a:endParaRPr lang="en-US" dirty="0"/>
          </a:p>
        </p:txBody>
      </p:sp>
    </p:spTree>
    <p:extLst>
      <p:ext uri="{BB962C8B-B14F-4D97-AF65-F5344CB8AC3E}">
        <p14:creationId xmlns:p14="http://schemas.microsoft.com/office/powerpoint/2010/main" val="647193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5944-6F89-16E1-A56B-3629188F10CF}"/>
              </a:ext>
            </a:extLst>
          </p:cNvPr>
          <p:cNvSpPr>
            <a:spLocks noGrp="1"/>
          </p:cNvSpPr>
          <p:nvPr>
            <p:ph type="title"/>
          </p:nvPr>
        </p:nvSpPr>
        <p:spPr>
          <a:xfrm>
            <a:off x="838200" y="365126"/>
            <a:ext cx="10515600" cy="657946"/>
          </a:xfrm>
        </p:spPr>
        <p:txBody>
          <a:bodyPr>
            <a:normAutofit fontScale="90000"/>
          </a:bodyPr>
          <a:lstStyle/>
          <a:p>
            <a:pPr algn="ctr">
              <a:spcAft>
                <a:spcPts val="600"/>
              </a:spcAft>
            </a:pPr>
            <a:r>
              <a:rPr lang="en-US" sz="4000" dirty="0"/>
              <a:t>OHE Staffing</a:t>
            </a:r>
          </a:p>
        </p:txBody>
      </p:sp>
      <p:sp>
        <p:nvSpPr>
          <p:cNvPr id="28" name="Content Placeholder 27">
            <a:extLst>
              <a:ext uri="{FF2B5EF4-FFF2-40B4-BE49-F238E27FC236}">
                <a16:creationId xmlns:a16="http://schemas.microsoft.com/office/drawing/2014/main" id="{6BCD1505-60C2-4AE5-DE20-BAD1E4D7C490}"/>
              </a:ext>
            </a:extLst>
          </p:cNvPr>
          <p:cNvSpPr>
            <a:spLocks noGrp="1"/>
          </p:cNvSpPr>
          <p:nvPr>
            <p:ph idx="1"/>
          </p:nvPr>
        </p:nvSpPr>
        <p:spPr>
          <a:xfrm>
            <a:off x="838200" y="1572127"/>
            <a:ext cx="10515600" cy="2664194"/>
          </a:xfrm>
        </p:spPr>
        <p:txBody>
          <a:bodyPr/>
          <a:lstStyle/>
          <a:p>
            <a:pPr>
              <a:buBlip>
                <a:blip r:embed="rId3"/>
              </a:buBlip>
            </a:pPr>
            <a:endParaRPr lang="en-US" dirty="0"/>
          </a:p>
          <a:p>
            <a:pPr>
              <a:buBlip>
                <a:blip r:embed="rId3"/>
              </a:buBlip>
            </a:pPr>
            <a:endParaRPr lang="en-US" dirty="0"/>
          </a:p>
          <a:p>
            <a:endParaRPr lang="en-US" dirty="0"/>
          </a:p>
        </p:txBody>
      </p:sp>
      <p:sp>
        <p:nvSpPr>
          <p:cNvPr id="4" name="TextBox 3">
            <a:extLst>
              <a:ext uri="{FF2B5EF4-FFF2-40B4-BE49-F238E27FC236}">
                <a16:creationId xmlns:a16="http://schemas.microsoft.com/office/drawing/2014/main" id="{0F1C809D-4F4A-1223-21A5-68A4BFB5FDE2}"/>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3</a:t>
            </a:fld>
            <a:endParaRPr lang="en-US" dirty="0"/>
          </a:p>
        </p:txBody>
      </p:sp>
      <p:pic>
        <p:nvPicPr>
          <p:cNvPr id="3" name="Picture 2">
            <a:extLst>
              <a:ext uri="{FF2B5EF4-FFF2-40B4-BE49-F238E27FC236}">
                <a16:creationId xmlns:a16="http://schemas.microsoft.com/office/drawing/2014/main" id="{80717F65-9295-E0D7-B5C7-6261F584CE86}"/>
              </a:ext>
            </a:extLst>
          </p:cNvPr>
          <p:cNvPicPr>
            <a:picLocks noChangeAspect="1"/>
          </p:cNvPicPr>
          <p:nvPr/>
        </p:nvPicPr>
        <p:blipFill>
          <a:blip r:embed="rId4"/>
          <a:stretch>
            <a:fillRect/>
          </a:stretch>
        </p:blipFill>
        <p:spPr>
          <a:xfrm>
            <a:off x="878144" y="1572127"/>
            <a:ext cx="10261725" cy="4451023"/>
          </a:xfrm>
          <a:prstGeom prst="rect">
            <a:avLst/>
          </a:prstGeom>
        </p:spPr>
      </p:pic>
      <p:sp>
        <p:nvSpPr>
          <p:cNvPr id="6" name="TextBox 5">
            <a:extLst>
              <a:ext uri="{FF2B5EF4-FFF2-40B4-BE49-F238E27FC236}">
                <a16:creationId xmlns:a16="http://schemas.microsoft.com/office/drawing/2014/main" id="{7BF64261-4405-E95F-941C-387BFD23E0C4}"/>
              </a:ext>
            </a:extLst>
          </p:cNvPr>
          <p:cNvSpPr txBox="1"/>
          <p:nvPr/>
        </p:nvSpPr>
        <p:spPr>
          <a:xfrm>
            <a:off x="5876152" y="4260953"/>
            <a:ext cx="1328894" cy="369332"/>
          </a:xfrm>
          <a:prstGeom prst="rect">
            <a:avLst/>
          </a:prstGeom>
          <a:solidFill>
            <a:schemeClr val="bg1"/>
          </a:solidFill>
        </p:spPr>
        <p:txBody>
          <a:bodyPr wrap="square" rtlCol="0">
            <a:spAutoFit/>
          </a:bodyPr>
          <a:lstStyle/>
          <a:p>
            <a:r>
              <a:rPr lang="en-US" dirty="0">
                <a:solidFill>
                  <a:schemeClr val="accent6"/>
                </a:solidFill>
              </a:rPr>
              <a:t>Lynchburg</a:t>
            </a:r>
          </a:p>
        </p:txBody>
      </p:sp>
      <p:sp>
        <p:nvSpPr>
          <p:cNvPr id="7" name="TextBox 6">
            <a:extLst>
              <a:ext uri="{FF2B5EF4-FFF2-40B4-BE49-F238E27FC236}">
                <a16:creationId xmlns:a16="http://schemas.microsoft.com/office/drawing/2014/main" id="{72140DDF-9AEE-4259-55AD-5F4178D657E2}"/>
              </a:ext>
            </a:extLst>
          </p:cNvPr>
          <p:cNvSpPr txBox="1"/>
          <p:nvPr/>
        </p:nvSpPr>
        <p:spPr>
          <a:xfrm>
            <a:off x="7932208" y="2979137"/>
            <a:ext cx="1870160" cy="369332"/>
          </a:xfrm>
          <a:prstGeom prst="rect">
            <a:avLst/>
          </a:prstGeom>
          <a:solidFill>
            <a:schemeClr val="bg1"/>
          </a:solidFill>
        </p:spPr>
        <p:txBody>
          <a:bodyPr wrap="square" rtlCol="0">
            <a:spAutoFit/>
          </a:bodyPr>
          <a:lstStyle/>
          <a:p>
            <a:r>
              <a:rPr lang="en-US" dirty="0">
                <a:solidFill>
                  <a:srgbClr val="CC66FF"/>
                </a:solidFill>
              </a:rPr>
              <a:t>Fredericksburg</a:t>
            </a:r>
          </a:p>
        </p:txBody>
      </p:sp>
      <p:sp>
        <p:nvSpPr>
          <p:cNvPr id="8" name="TextBox 7">
            <a:extLst>
              <a:ext uri="{FF2B5EF4-FFF2-40B4-BE49-F238E27FC236}">
                <a16:creationId xmlns:a16="http://schemas.microsoft.com/office/drawing/2014/main" id="{0EC8CD96-CAF5-AAD4-A1D7-31979A2C7593}"/>
              </a:ext>
            </a:extLst>
          </p:cNvPr>
          <p:cNvSpPr txBox="1"/>
          <p:nvPr/>
        </p:nvSpPr>
        <p:spPr>
          <a:xfrm>
            <a:off x="7598479" y="4126249"/>
            <a:ext cx="1870160" cy="369332"/>
          </a:xfrm>
          <a:prstGeom prst="rect">
            <a:avLst/>
          </a:prstGeom>
          <a:solidFill>
            <a:schemeClr val="bg1"/>
          </a:solidFill>
        </p:spPr>
        <p:txBody>
          <a:bodyPr wrap="square" rtlCol="0">
            <a:spAutoFit/>
          </a:bodyPr>
          <a:lstStyle/>
          <a:p>
            <a:r>
              <a:rPr lang="en-US" dirty="0">
                <a:solidFill>
                  <a:srgbClr val="FF0000"/>
                </a:solidFill>
              </a:rPr>
              <a:t>Richmond (HQ)</a:t>
            </a:r>
          </a:p>
        </p:txBody>
      </p:sp>
      <p:sp>
        <p:nvSpPr>
          <p:cNvPr id="9" name="TextBox 8">
            <a:extLst>
              <a:ext uri="{FF2B5EF4-FFF2-40B4-BE49-F238E27FC236}">
                <a16:creationId xmlns:a16="http://schemas.microsoft.com/office/drawing/2014/main" id="{10CA890C-A7B3-EA36-0A04-70073CD42D6B}"/>
              </a:ext>
            </a:extLst>
          </p:cNvPr>
          <p:cNvSpPr txBox="1"/>
          <p:nvPr/>
        </p:nvSpPr>
        <p:spPr>
          <a:xfrm>
            <a:off x="3472869" y="5029886"/>
            <a:ext cx="836580" cy="369332"/>
          </a:xfrm>
          <a:prstGeom prst="rect">
            <a:avLst/>
          </a:prstGeom>
          <a:solidFill>
            <a:schemeClr val="bg1"/>
          </a:solidFill>
        </p:spPr>
        <p:txBody>
          <a:bodyPr wrap="square" rtlCol="0">
            <a:spAutoFit/>
          </a:bodyPr>
          <a:lstStyle/>
          <a:p>
            <a:r>
              <a:rPr lang="en-US" dirty="0">
                <a:solidFill>
                  <a:srgbClr val="00B0F0"/>
                </a:solidFill>
              </a:rPr>
              <a:t>Wythe</a:t>
            </a:r>
          </a:p>
        </p:txBody>
      </p:sp>
      <p:sp>
        <p:nvSpPr>
          <p:cNvPr id="10" name="TextBox 9">
            <a:extLst>
              <a:ext uri="{FF2B5EF4-FFF2-40B4-BE49-F238E27FC236}">
                <a16:creationId xmlns:a16="http://schemas.microsoft.com/office/drawing/2014/main" id="{D1B7AD7C-704C-7865-E45D-20A69B689499}"/>
              </a:ext>
            </a:extLst>
          </p:cNvPr>
          <p:cNvSpPr txBox="1"/>
          <p:nvPr/>
        </p:nvSpPr>
        <p:spPr>
          <a:xfrm>
            <a:off x="9914543" y="5303113"/>
            <a:ext cx="1170050" cy="369332"/>
          </a:xfrm>
          <a:prstGeom prst="rect">
            <a:avLst/>
          </a:prstGeom>
          <a:solidFill>
            <a:schemeClr val="bg1"/>
          </a:solidFill>
        </p:spPr>
        <p:txBody>
          <a:bodyPr wrap="square" rtlCol="0">
            <a:spAutoFit/>
          </a:bodyPr>
          <a:lstStyle/>
          <a:p>
            <a:r>
              <a:rPr lang="en-US" dirty="0">
                <a:solidFill>
                  <a:srgbClr val="CCCC00"/>
                </a:solidFill>
              </a:rPr>
              <a:t>VA Beach</a:t>
            </a:r>
          </a:p>
        </p:txBody>
      </p:sp>
      <p:sp>
        <p:nvSpPr>
          <p:cNvPr id="11" name="TextBox 10">
            <a:extLst>
              <a:ext uri="{FF2B5EF4-FFF2-40B4-BE49-F238E27FC236}">
                <a16:creationId xmlns:a16="http://schemas.microsoft.com/office/drawing/2014/main" id="{E6AE9E56-76EC-B927-034B-AFCD3E1C029B}"/>
              </a:ext>
            </a:extLst>
          </p:cNvPr>
          <p:cNvSpPr txBox="1"/>
          <p:nvPr/>
        </p:nvSpPr>
        <p:spPr>
          <a:xfrm>
            <a:off x="9007552" y="4725136"/>
            <a:ext cx="1668175" cy="369332"/>
          </a:xfrm>
          <a:prstGeom prst="rect">
            <a:avLst/>
          </a:prstGeom>
          <a:solidFill>
            <a:schemeClr val="bg1"/>
          </a:solidFill>
        </p:spPr>
        <p:txBody>
          <a:bodyPr wrap="square" rtlCol="0">
            <a:spAutoFit/>
          </a:bodyPr>
          <a:lstStyle/>
          <a:p>
            <a:r>
              <a:rPr lang="en-US" dirty="0">
                <a:solidFill>
                  <a:srgbClr val="FF66E4"/>
                </a:solidFill>
              </a:rPr>
              <a:t>Williamsburg</a:t>
            </a:r>
          </a:p>
        </p:txBody>
      </p:sp>
      <p:sp>
        <p:nvSpPr>
          <p:cNvPr id="12" name="TextBox 11">
            <a:extLst>
              <a:ext uri="{FF2B5EF4-FFF2-40B4-BE49-F238E27FC236}">
                <a16:creationId xmlns:a16="http://schemas.microsoft.com/office/drawing/2014/main" id="{D755BF2D-44A7-407D-728C-2E65F4008DC0}"/>
              </a:ext>
            </a:extLst>
          </p:cNvPr>
          <p:cNvSpPr txBox="1"/>
          <p:nvPr/>
        </p:nvSpPr>
        <p:spPr>
          <a:xfrm>
            <a:off x="7042546" y="2024065"/>
            <a:ext cx="1111866" cy="369332"/>
          </a:xfrm>
          <a:prstGeom prst="rect">
            <a:avLst/>
          </a:prstGeom>
          <a:solidFill>
            <a:schemeClr val="bg1"/>
          </a:solidFill>
        </p:spPr>
        <p:txBody>
          <a:bodyPr wrap="square" rtlCol="0">
            <a:spAutoFit/>
          </a:bodyPr>
          <a:lstStyle/>
          <a:p>
            <a:r>
              <a:rPr lang="en-US" dirty="0">
                <a:solidFill>
                  <a:schemeClr val="accent2"/>
                </a:solidFill>
              </a:rPr>
              <a:t>Fauquier</a:t>
            </a:r>
          </a:p>
        </p:txBody>
      </p:sp>
      <p:sp>
        <p:nvSpPr>
          <p:cNvPr id="13" name="TextBox 12">
            <a:extLst>
              <a:ext uri="{FF2B5EF4-FFF2-40B4-BE49-F238E27FC236}">
                <a16:creationId xmlns:a16="http://schemas.microsoft.com/office/drawing/2014/main" id="{821732E4-F1C5-81A1-857B-ADEFA778E079}"/>
              </a:ext>
            </a:extLst>
          </p:cNvPr>
          <p:cNvSpPr txBox="1"/>
          <p:nvPr/>
        </p:nvSpPr>
        <p:spPr>
          <a:xfrm>
            <a:off x="5876152" y="3071917"/>
            <a:ext cx="1454384" cy="369332"/>
          </a:xfrm>
          <a:prstGeom prst="rect">
            <a:avLst/>
          </a:prstGeom>
          <a:solidFill>
            <a:schemeClr val="bg1"/>
          </a:solidFill>
        </p:spPr>
        <p:txBody>
          <a:bodyPr wrap="square" rtlCol="0">
            <a:spAutoFit/>
          </a:bodyPr>
          <a:lstStyle/>
          <a:p>
            <a:r>
              <a:rPr lang="en-US" dirty="0">
                <a:solidFill>
                  <a:srgbClr val="002A7E"/>
                </a:solidFill>
              </a:rPr>
              <a:t>Rockingham</a:t>
            </a:r>
          </a:p>
        </p:txBody>
      </p:sp>
      <p:sp>
        <p:nvSpPr>
          <p:cNvPr id="23" name="TextBox 22">
            <a:extLst>
              <a:ext uri="{FF2B5EF4-FFF2-40B4-BE49-F238E27FC236}">
                <a16:creationId xmlns:a16="http://schemas.microsoft.com/office/drawing/2014/main" id="{DFC07C89-00A2-72FB-30B6-BDF5E36B445E}"/>
              </a:ext>
            </a:extLst>
          </p:cNvPr>
          <p:cNvSpPr txBox="1"/>
          <p:nvPr/>
        </p:nvSpPr>
        <p:spPr>
          <a:xfrm>
            <a:off x="8154412" y="2378763"/>
            <a:ext cx="1748608" cy="369332"/>
          </a:xfrm>
          <a:prstGeom prst="rect">
            <a:avLst/>
          </a:prstGeom>
          <a:solidFill>
            <a:schemeClr val="bg1"/>
          </a:solidFill>
        </p:spPr>
        <p:txBody>
          <a:bodyPr wrap="square" rtlCol="0">
            <a:spAutoFit/>
          </a:bodyPr>
          <a:lstStyle/>
          <a:p>
            <a:r>
              <a:rPr lang="en-US" dirty="0"/>
              <a:t>Prince William</a:t>
            </a:r>
          </a:p>
        </p:txBody>
      </p:sp>
    </p:spTree>
    <p:extLst>
      <p:ext uri="{BB962C8B-B14F-4D97-AF65-F5344CB8AC3E}">
        <p14:creationId xmlns:p14="http://schemas.microsoft.com/office/powerpoint/2010/main" val="296867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5944-6F89-16E1-A56B-3629188F10CF}"/>
              </a:ext>
            </a:extLst>
          </p:cNvPr>
          <p:cNvSpPr>
            <a:spLocks noGrp="1"/>
          </p:cNvSpPr>
          <p:nvPr>
            <p:ph type="title"/>
          </p:nvPr>
        </p:nvSpPr>
        <p:spPr>
          <a:xfrm>
            <a:off x="914400" y="159943"/>
            <a:ext cx="10515600" cy="744932"/>
          </a:xfrm>
        </p:spPr>
        <p:txBody>
          <a:bodyPr>
            <a:normAutofit/>
          </a:bodyPr>
          <a:lstStyle/>
          <a:p>
            <a:pPr algn="ctr">
              <a:spcAft>
                <a:spcPts val="600"/>
              </a:spcAft>
            </a:pPr>
            <a:r>
              <a:rPr lang="en-US" sz="4000" dirty="0">
                <a:latin typeface="Calibri" panose="020F0502020204030204" pitchFamily="34" charset="0"/>
                <a:ea typeface="Calibri" panose="020F0502020204030204" pitchFamily="34" charset="0"/>
                <a:cs typeface="Calibri" panose="020F0502020204030204" pitchFamily="34" charset="0"/>
              </a:rPr>
              <a:t>OHE Staffing</a:t>
            </a:r>
          </a:p>
        </p:txBody>
      </p:sp>
      <p:sp>
        <p:nvSpPr>
          <p:cNvPr id="28" name="Content Placeholder 27">
            <a:extLst>
              <a:ext uri="{FF2B5EF4-FFF2-40B4-BE49-F238E27FC236}">
                <a16:creationId xmlns:a16="http://schemas.microsoft.com/office/drawing/2014/main" id="{6BCD1505-60C2-4AE5-DE20-BAD1E4D7C490}"/>
              </a:ext>
            </a:extLst>
          </p:cNvPr>
          <p:cNvSpPr>
            <a:spLocks noGrp="1"/>
          </p:cNvSpPr>
          <p:nvPr>
            <p:ph idx="1"/>
          </p:nvPr>
        </p:nvSpPr>
        <p:spPr>
          <a:xfrm>
            <a:off x="838200" y="1572127"/>
            <a:ext cx="10515600" cy="2664194"/>
          </a:xfrm>
        </p:spPr>
        <p:txBody>
          <a:bodyPr/>
          <a:lstStyle/>
          <a:p>
            <a:pPr>
              <a:buBlip>
                <a:blip r:embed="rId3"/>
              </a:buBlip>
            </a:pPr>
            <a:endParaRPr lang="en-US" dirty="0"/>
          </a:p>
          <a:p>
            <a:pPr>
              <a:buBlip>
                <a:blip r:embed="rId3"/>
              </a:buBlip>
            </a:pPr>
            <a:endParaRPr lang="en-US" dirty="0"/>
          </a:p>
          <a:p>
            <a:endParaRPr lang="en-US" dirty="0"/>
          </a:p>
        </p:txBody>
      </p:sp>
      <p:sp>
        <p:nvSpPr>
          <p:cNvPr id="4" name="TextBox 3">
            <a:extLst>
              <a:ext uri="{FF2B5EF4-FFF2-40B4-BE49-F238E27FC236}">
                <a16:creationId xmlns:a16="http://schemas.microsoft.com/office/drawing/2014/main" id="{0F1C809D-4F4A-1223-21A5-68A4BFB5FDE2}"/>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4</a:t>
            </a:fld>
            <a:endParaRPr lang="en-US" dirty="0"/>
          </a:p>
        </p:txBody>
      </p:sp>
      <p:graphicFrame>
        <p:nvGraphicFramePr>
          <p:cNvPr id="31" name="TextBox 28">
            <a:extLst>
              <a:ext uri="{FF2B5EF4-FFF2-40B4-BE49-F238E27FC236}">
                <a16:creationId xmlns:a16="http://schemas.microsoft.com/office/drawing/2014/main" id="{92ED333E-6E0E-5B48-AC4B-04524141573E}"/>
              </a:ext>
            </a:extLst>
          </p:cNvPr>
          <p:cNvGraphicFramePr/>
          <p:nvPr>
            <p:extLst>
              <p:ext uri="{D42A27DB-BD31-4B8C-83A1-F6EECF244321}">
                <p14:modId xmlns:p14="http://schemas.microsoft.com/office/powerpoint/2010/main" val="3738606487"/>
              </p:ext>
            </p:extLst>
          </p:nvPr>
        </p:nvGraphicFramePr>
        <p:xfrm>
          <a:off x="1135465" y="817889"/>
          <a:ext cx="10675984" cy="60481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604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5944-6F89-16E1-A56B-3629188F10CF}"/>
              </a:ext>
            </a:extLst>
          </p:cNvPr>
          <p:cNvSpPr>
            <a:spLocks noGrp="1"/>
          </p:cNvSpPr>
          <p:nvPr>
            <p:ph type="title"/>
          </p:nvPr>
        </p:nvSpPr>
        <p:spPr>
          <a:xfrm>
            <a:off x="838200" y="365126"/>
            <a:ext cx="10515600" cy="657946"/>
          </a:xfrm>
        </p:spPr>
        <p:txBody>
          <a:bodyPr>
            <a:normAutofit fontScale="90000"/>
          </a:bodyPr>
          <a:lstStyle/>
          <a:p>
            <a:pPr algn="ctr"/>
            <a:r>
              <a:rPr lang="en-US" sz="4000" dirty="0"/>
              <a:t>Field Inspector Job Duties</a:t>
            </a:r>
          </a:p>
        </p:txBody>
      </p:sp>
      <p:sp>
        <p:nvSpPr>
          <p:cNvPr id="28" name="Content Placeholder 27">
            <a:extLst>
              <a:ext uri="{FF2B5EF4-FFF2-40B4-BE49-F238E27FC236}">
                <a16:creationId xmlns:a16="http://schemas.microsoft.com/office/drawing/2014/main" id="{6BCD1505-60C2-4AE5-DE20-BAD1E4D7C490}"/>
              </a:ext>
            </a:extLst>
          </p:cNvPr>
          <p:cNvSpPr>
            <a:spLocks noGrp="1"/>
          </p:cNvSpPr>
          <p:nvPr>
            <p:ph idx="1"/>
          </p:nvPr>
        </p:nvSpPr>
        <p:spPr>
          <a:xfrm>
            <a:off x="838200" y="1233978"/>
            <a:ext cx="10515600" cy="5153891"/>
          </a:xfrm>
        </p:spPr>
        <p:txBody>
          <a:bodyPr>
            <a:normAutofit fontScale="92500" lnSpcReduction="10000"/>
          </a:bodyPr>
          <a:lstStyle/>
          <a:p>
            <a:pPr>
              <a:buClr>
                <a:schemeClr val="accent6">
                  <a:lumMod val="75000"/>
                </a:schemeClr>
              </a:buClr>
              <a:buFont typeface="Wingdings" panose="05000000000000000000" pitchFamily="2" charset="2"/>
              <a:buChar char="v"/>
            </a:pPr>
            <a:endParaRPr lang="en-US" sz="700" b="0" i="0" dirty="0">
              <a:solidFill>
                <a:schemeClr val="tx1">
                  <a:lumMod val="95000"/>
                  <a:lumOff val="5000"/>
                </a:schemeClr>
              </a:solidFill>
              <a:effectLst/>
              <a:latin typeface="Calibri" panose="020F0502020204030204" pitchFamily="34" charset="0"/>
              <a:cs typeface="Calibri" panose="020F0502020204030204" pitchFamily="34" charset="0"/>
            </a:endParaRPr>
          </a:p>
          <a:p>
            <a:pPr>
              <a:spcAft>
                <a:spcPts val="1200"/>
              </a:spcAft>
              <a:buClr>
                <a:schemeClr val="accent6">
                  <a:lumMod val="75000"/>
                </a:schemeClr>
              </a:buClr>
              <a:buFont typeface="Wingdings" panose="05000000000000000000" pitchFamily="2" charset="2"/>
              <a:buChar char="v"/>
            </a:pPr>
            <a:r>
              <a:rPr lang="en-US" sz="2800" b="0" i="0" dirty="0">
                <a:solidFill>
                  <a:schemeClr val="tx1">
                    <a:lumMod val="95000"/>
                    <a:lumOff val="5000"/>
                  </a:schemeClr>
                </a:solidFill>
                <a:effectLst/>
                <a:latin typeface="Calibri" panose="020F0502020204030204" pitchFamily="34" charset="0"/>
                <a:cs typeface="Calibri" panose="020F0502020204030204" pitchFamily="34" charset="0"/>
              </a:rPr>
              <a:t>Conduct onsite inspections for all businesses carrying EHPs. (These may be conducted as a routine inspection or as part of a complaint investigation.)</a:t>
            </a:r>
          </a:p>
          <a:p>
            <a:pPr lvl="1">
              <a:spcAft>
                <a:spcPts val="1200"/>
              </a:spcAft>
              <a:buClr>
                <a:schemeClr val="accent6">
                  <a:lumMod val="75000"/>
                </a:schemeClr>
              </a:buClr>
              <a:buFont typeface="Wingdings" panose="05000000000000000000" pitchFamily="2" charset="2"/>
              <a:buChar char="v"/>
            </a:pPr>
            <a:r>
              <a:rPr lang="en-US" sz="2400" dirty="0">
                <a:solidFill>
                  <a:schemeClr val="tx1">
                    <a:lumMod val="95000"/>
                    <a:lumOff val="5000"/>
                  </a:schemeClr>
                </a:solidFill>
                <a:latin typeface="Calibri" panose="020F0502020204030204" pitchFamily="34" charset="0"/>
                <a:cs typeface="Calibri" panose="020F0502020204030204" pitchFamily="34" charset="0"/>
              </a:rPr>
              <a:t>Gather business information and take photographs of all EHPs onsite.</a:t>
            </a:r>
          </a:p>
          <a:p>
            <a:pPr lvl="1">
              <a:spcAft>
                <a:spcPts val="1200"/>
              </a:spcAft>
              <a:buClr>
                <a:schemeClr val="accent6">
                  <a:lumMod val="75000"/>
                </a:schemeClr>
              </a:buClr>
              <a:buFont typeface="Wingdings" panose="05000000000000000000" pitchFamily="2" charset="2"/>
              <a:buChar char="v"/>
            </a:pPr>
            <a:r>
              <a:rPr lang="en-US" sz="2400" dirty="0">
                <a:solidFill>
                  <a:schemeClr val="tx1">
                    <a:lumMod val="95000"/>
                    <a:lumOff val="5000"/>
                  </a:schemeClr>
                </a:solidFill>
                <a:latin typeface="Calibri" panose="020F0502020204030204" pitchFamily="34" charset="0"/>
                <a:cs typeface="Calibri" panose="020F0502020204030204" pitchFamily="34" charset="0"/>
              </a:rPr>
              <a:t>Provide handouts outlining the requirements to sell EHPs in Virginia and contact information for our office. </a:t>
            </a:r>
            <a:endParaRPr lang="en-US" sz="600" b="0" i="0" dirty="0">
              <a:solidFill>
                <a:schemeClr val="tx1">
                  <a:lumMod val="95000"/>
                  <a:lumOff val="5000"/>
                </a:schemeClr>
              </a:solidFill>
              <a:effectLst/>
              <a:latin typeface="Calibri" panose="020F0502020204030204" pitchFamily="34" charset="0"/>
              <a:cs typeface="Calibri" panose="020F0502020204030204" pitchFamily="34" charset="0"/>
            </a:endParaRPr>
          </a:p>
          <a:p>
            <a:pPr lvl="1">
              <a:spcAft>
                <a:spcPts val="1200"/>
              </a:spcAft>
              <a:buClr>
                <a:schemeClr val="accent6">
                  <a:lumMod val="75000"/>
                </a:schemeClr>
              </a:buClr>
              <a:buFont typeface="Wingdings" panose="05000000000000000000" pitchFamily="2" charset="2"/>
              <a:buChar char="v"/>
            </a:pPr>
            <a:r>
              <a:rPr lang="en-US" sz="2400" dirty="0">
                <a:solidFill>
                  <a:schemeClr val="tx1">
                    <a:lumMod val="95000"/>
                    <a:lumOff val="5000"/>
                  </a:schemeClr>
                </a:solidFill>
                <a:latin typeface="Calibri" panose="020F0502020204030204" pitchFamily="34" charset="0"/>
                <a:cs typeface="Calibri" panose="020F0502020204030204" pitchFamily="34" charset="0"/>
              </a:rPr>
              <a:t>R</a:t>
            </a:r>
            <a:r>
              <a:rPr lang="en-US" sz="2400" b="0" i="0" dirty="0">
                <a:solidFill>
                  <a:schemeClr val="tx1">
                    <a:lumMod val="95000"/>
                    <a:lumOff val="5000"/>
                  </a:schemeClr>
                </a:solidFill>
                <a:effectLst/>
                <a:latin typeface="Calibri" panose="020F0502020204030204" pitchFamily="34" charset="0"/>
                <a:cs typeface="Calibri" panose="020F0502020204030204" pitchFamily="34" charset="0"/>
              </a:rPr>
              <a:t>eview facility conditions and evaluate other retail food safety requirements.</a:t>
            </a:r>
          </a:p>
          <a:p>
            <a:pPr>
              <a:spcAft>
                <a:spcPts val="1200"/>
              </a:spcAft>
              <a:buClr>
                <a:schemeClr val="accent6">
                  <a:lumMod val="75000"/>
                </a:schemeClr>
              </a:buClr>
              <a:buFont typeface="Wingdings" panose="05000000000000000000" pitchFamily="2" charset="2"/>
              <a:buChar char="v"/>
            </a:pPr>
            <a:r>
              <a:rPr lang="en-US" sz="2800" dirty="0">
                <a:solidFill>
                  <a:schemeClr val="tx1">
                    <a:lumMod val="95000"/>
                    <a:lumOff val="5000"/>
                  </a:schemeClr>
                </a:solidFill>
                <a:latin typeface="Calibri" panose="020F0502020204030204" pitchFamily="34" charset="0"/>
                <a:cs typeface="Calibri" panose="020F0502020204030204" pitchFamily="34" charset="0"/>
              </a:rPr>
              <a:t>Create label-review documents, gather certificates of analysis, and   conduct a preliminary review for </a:t>
            </a:r>
            <a:r>
              <a:rPr lang="en-US" sz="2800" b="0" i="0" dirty="0">
                <a:solidFill>
                  <a:schemeClr val="tx1">
                    <a:lumMod val="95000"/>
                    <a:lumOff val="5000"/>
                  </a:schemeClr>
                </a:solidFill>
                <a:effectLst/>
                <a:latin typeface="Calibri" panose="020F0502020204030204" pitchFamily="34" charset="0"/>
                <a:cs typeface="Calibri" panose="020F0502020204030204" pitchFamily="34" charset="0"/>
              </a:rPr>
              <a:t>each inspected EHP. </a:t>
            </a:r>
          </a:p>
          <a:p>
            <a:pPr>
              <a:spcAft>
                <a:spcPts val="1200"/>
              </a:spcAft>
              <a:buClr>
                <a:schemeClr val="accent6">
                  <a:lumMod val="75000"/>
                </a:schemeClr>
              </a:buClr>
              <a:buFont typeface="Wingdings" panose="05000000000000000000" pitchFamily="2" charset="2"/>
              <a:buChar char="v"/>
            </a:pPr>
            <a:r>
              <a:rPr lang="en-US" sz="2800" b="0" i="0" dirty="0">
                <a:solidFill>
                  <a:schemeClr val="tx1">
                    <a:lumMod val="95000"/>
                    <a:lumOff val="5000"/>
                  </a:schemeClr>
                </a:solidFill>
                <a:effectLst/>
                <a:latin typeface="Calibri" panose="020F0502020204030204" pitchFamily="34" charset="0"/>
                <a:cs typeface="Calibri" panose="020F0502020204030204" pitchFamily="34" charset="0"/>
              </a:rPr>
              <a:t>Compile inspection information and label-review documents to submit to the compliance team. </a:t>
            </a:r>
          </a:p>
        </p:txBody>
      </p:sp>
      <p:sp>
        <p:nvSpPr>
          <p:cNvPr id="4" name="TextBox 3">
            <a:extLst>
              <a:ext uri="{FF2B5EF4-FFF2-40B4-BE49-F238E27FC236}">
                <a16:creationId xmlns:a16="http://schemas.microsoft.com/office/drawing/2014/main" id="{611C5D6F-3007-CFAD-EF89-F12BC8E7EEC0}"/>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5</a:t>
            </a:fld>
            <a:endParaRPr lang="en-US" dirty="0"/>
          </a:p>
        </p:txBody>
      </p:sp>
      <p:pic>
        <p:nvPicPr>
          <p:cNvPr id="5" name="Graphic 4" descr="Detective male with solid fill">
            <a:extLst>
              <a:ext uri="{FF2B5EF4-FFF2-40B4-BE49-F238E27FC236}">
                <a16:creationId xmlns:a16="http://schemas.microsoft.com/office/drawing/2014/main" id="{7E6F3843-BB1D-F4CA-8C1D-161F76648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2017" y="236899"/>
            <a:ext cx="914400" cy="914400"/>
          </a:xfrm>
          <a:prstGeom prst="rect">
            <a:avLst/>
          </a:prstGeom>
        </p:spPr>
      </p:pic>
      <p:pic>
        <p:nvPicPr>
          <p:cNvPr id="7" name="Graphic 6" descr="Detective female outline">
            <a:extLst>
              <a:ext uri="{FF2B5EF4-FFF2-40B4-BE49-F238E27FC236}">
                <a16:creationId xmlns:a16="http://schemas.microsoft.com/office/drawing/2014/main" id="{79ABA18E-D539-6826-F7D0-9DBF6FB83F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75399" y="214125"/>
            <a:ext cx="914400" cy="914400"/>
          </a:xfrm>
          <a:prstGeom prst="rect">
            <a:avLst/>
          </a:prstGeom>
        </p:spPr>
      </p:pic>
    </p:spTree>
    <p:extLst>
      <p:ext uri="{BB962C8B-B14F-4D97-AF65-F5344CB8AC3E}">
        <p14:creationId xmlns:p14="http://schemas.microsoft.com/office/powerpoint/2010/main" val="51504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5944-6F89-16E1-A56B-3629188F10CF}"/>
              </a:ext>
            </a:extLst>
          </p:cNvPr>
          <p:cNvSpPr>
            <a:spLocks noGrp="1"/>
          </p:cNvSpPr>
          <p:nvPr>
            <p:ph type="title"/>
          </p:nvPr>
        </p:nvSpPr>
        <p:spPr>
          <a:xfrm>
            <a:off x="838200" y="365126"/>
            <a:ext cx="10515600" cy="657946"/>
          </a:xfrm>
        </p:spPr>
        <p:txBody>
          <a:bodyPr>
            <a:normAutofit fontScale="90000"/>
          </a:bodyPr>
          <a:lstStyle/>
          <a:p>
            <a:pPr algn="ctr"/>
            <a:r>
              <a:rPr lang="en-US" sz="4000" dirty="0"/>
              <a:t>Compliance Job Duties</a:t>
            </a:r>
          </a:p>
        </p:txBody>
      </p:sp>
      <p:sp>
        <p:nvSpPr>
          <p:cNvPr id="28" name="Content Placeholder 27">
            <a:extLst>
              <a:ext uri="{FF2B5EF4-FFF2-40B4-BE49-F238E27FC236}">
                <a16:creationId xmlns:a16="http://schemas.microsoft.com/office/drawing/2014/main" id="{6BCD1505-60C2-4AE5-DE20-BAD1E4D7C490}"/>
              </a:ext>
            </a:extLst>
          </p:cNvPr>
          <p:cNvSpPr>
            <a:spLocks noGrp="1"/>
          </p:cNvSpPr>
          <p:nvPr>
            <p:ph idx="1"/>
          </p:nvPr>
        </p:nvSpPr>
        <p:spPr>
          <a:xfrm>
            <a:off x="838200" y="1328935"/>
            <a:ext cx="10681252" cy="5185880"/>
          </a:xfrm>
        </p:spPr>
        <p:txBody>
          <a:bodyPr>
            <a:normAutofit fontScale="92500" lnSpcReduction="10000"/>
          </a:bodyPr>
          <a:lstStyle/>
          <a:p>
            <a:pPr>
              <a:buClr>
                <a:schemeClr val="accent6">
                  <a:lumMod val="75000"/>
                </a:schemeClr>
              </a:buClr>
              <a:buFont typeface="Wingdings" panose="05000000000000000000" pitchFamily="2" charset="2"/>
              <a:buChar char="v"/>
            </a:pPr>
            <a:r>
              <a:rPr lang="en-US" sz="3000" dirty="0">
                <a:solidFill>
                  <a:schemeClr val="tx1">
                    <a:lumMod val="95000"/>
                    <a:lumOff val="5000"/>
                  </a:schemeClr>
                </a:solidFill>
                <a:latin typeface="Calibri" panose="020F0502020204030204" pitchFamily="34" charset="0"/>
                <a:cs typeface="Calibri" panose="020F0502020204030204" pitchFamily="34" charset="0"/>
              </a:rPr>
              <a:t>Review inspection reports</a:t>
            </a:r>
          </a:p>
          <a:p>
            <a:pPr>
              <a:buClr>
                <a:schemeClr val="accent6">
                  <a:lumMod val="75000"/>
                </a:schemeClr>
              </a:buClr>
              <a:buFont typeface="Wingdings" panose="05000000000000000000" pitchFamily="2" charset="2"/>
              <a:buChar char="v"/>
            </a:pPr>
            <a:endParaRPr lang="en-US" sz="1100" dirty="0">
              <a:solidFill>
                <a:schemeClr val="tx1">
                  <a:lumMod val="95000"/>
                  <a:lumOff val="5000"/>
                </a:schemeClr>
              </a:solidFill>
              <a:latin typeface="Calibri" panose="020F0502020204030204" pitchFamily="34" charset="0"/>
              <a:cs typeface="Calibri" panose="020F0502020204030204" pitchFamily="34" charset="0"/>
            </a:endParaRPr>
          </a:p>
          <a:p>
            <a:pPr>
              <a:spcAft>
                <a:spcPts val="1200"/>
              </a:spcAft>
              <a:buClr>
                <a:schemeClr val="accent6">
                  <a:lumMod val="75000"/>
                </a:schemeClr>
              </a:buClr>
              <a:buFont typeface="Wingdings" panose="05000000000000000000" pitchFamily="2" charset="2"/>
              <a:buChar char="v"/>
            </a:pPr>
            <a:r>
              <a:rPr lang="en-US" sz="3000" dirty="0">
                <a:solidFill>
                  <a:schemeClr val="tx1">
                    <a:lumMod val="95000"/>
                    <a:lumOff val="5000"/>
                  </a:schemeClr>
                </a:solidFill>
                <a:latin typeface="Calibri" panose="020F0502020204030204" pitchFamily="34" charset="0"/>
                <a:cs typeface="Calibri" panose="020F0502020204030204" pitchFamily="34" charset="0"/>
              </a:rPr>
              <a:t>Act as the technical experts of our office, with knowledge of both hemp product law and hemp plant chemistry. </a:t>
            </a:r>
          </a:p>
          <a:p>
            <a:pPr lvl="1">
              <a:spcAft>
                <a:spcPts val="1200"/>
              </a:spcAft>
              <a:buClr>
                <a:schemeClr val="accent6">
                  <a:lumMod val="75000"/>
                </a:schemeClr>
              </a:buClr>
              <a:buFont typeface="Wingdings" panose="05000000000000000000" pitchFamily="2" charset="2"/>
              <a:buChar char="v"/>
            </a:pPr>
            <a:r>
              <a:rPr lang="en-US" sz="2600" dirty="0">
                <a:solidFill>
                  <a:schemeClr val="tx1">
                    <a:lumMod val="95000"/>
                    <a:lumOff val="5000"/>
                  </a:schemeClr>
                </a:solidFill>
                <a:latin typeface="Calibri" panose="020F0502020204030204" pitchFamily="34" charset="0"/>
                <a:cs typeface="Calibri" panose="020F0502020204030204" pitchFamily="34" charset="0"/>
              </a:rPr>
              <a:t>Answer questions (from inspectors, businesses under inspection, and the public) regarding hemp extracts, hemp product ingredients, hemp product labeling, and certificates of analyses.</a:t>
            </a:r>
          </a:p>
          <a:p>
            <a:pPr>
              <a:buClr>
                <a:schemeClr val="accent6">
                  <a:lumMod val="75000"/>
                </a:schemeClr>
              </a:buClr>
              <a:buFont typeface="Wingdings" panose="05000000000000000000" pitchFamily="2" charset="2"/>
              <a:buChar char="v"/>
            </a:pPr>
            <a:endParaRPr lang="en-US" sz="1100" dirty="0">
              <a:solidFill>
                <a:schemeClr val="tx1">
                  <a:lumMod val="95000"/>
                  <a:lumOff val="5000"/>
                </a:schemeClr>
              </a:solidFill>
              <a:latin typeface="Calibri" panose="020F0502020204030204" pitchFamily="34" charset="0"/>
              <a:cs typeface="Calibri" panose="020F0502020204030204" pitchFamily="34" charset="0"/>
            </a:endParaRPr>
          </a:p>
          <a:p>
            <a:pPr>
              <a:buClr>
                <a:schemeClr val="accent6">
                  <a:lumMod val="75000"/>
                </a:schemeClr>
              </a:buClr>
              <a:buFont typeface="Wingdings" panose="05000000000000000000" pitchFamily="2" charset="2"/>
              <a:buChar char="v"/>
            </a:pPr>
            <a:r>
              <a:rPr lang="en-US" sz="3000" dirty="0">
                <a:solidFill>
                  <a:schemeClr val="tx1">
                    <a:lumMod val="95000"/>
                    <a:lumOff val="5000"/>
                  </a:schemeClr>
                </a:solidFill>
                <a:latin typeface="Calibri" panose="020F0502020204030204" pitchFamily="34" charset="0"/>
                <a:cs typeface="Calibri" panose="020F0502020204030204" pitchFamily="34" charset="0"/>
              </a:rPr>
              <a:t>Handle compliance activities to include finalizing product reviews, sending Notices of Alleged Violation and Penalty Assessments, and building the cases for formal hearings or informal fact-finding conferences</a:t>
            </a:r>
            <a:r>
              <a:rPr lang="en-US" sz="2800" dirty="0">
                <a:solidFill>
                  <a:schemeClr val="tx1">
                    <a:lumMod val="95000"/>
                    <a:lumOff val="5000"/>
                  </a:schemeClr>
                </a:solidFill>
                <a:latin typeface="Calibri" panose="020F0502020204030204" pitchFamily="34" charset="0"/>
                <a:cs typeface="Calibri" panose="020F0502020204030204" pitchFamily="34" charset="0"/>
              </a:rPr>
              <a:t>.</a:t>
            </a:r>
          </a:p>
          <a:p>
            <a:pPr>
              <a:buClr>
                <a:schemeClr val="accent6">
                  <a:lumMod val="75000"/>
                </a:schemeClr>
              </a:buClr>
              <a:buFont typeface="Wingdings" panose="05000000000000000000" pitchFamily="2" charset="2"/>
              <a:buChar char="v"/>
            </a:pPr>
            <a:endParaRPr lang="en-US"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11C5D6F-3007-CFAD-EF89-F12BC8E7EEC0}"/>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6</a:t>
            </a:fld>
            <a:endParaRPr lang="en-US" dirty="0"/>
          </a:p>
        </p:txBody>
      </p:sp>
      <p:pic>
        <p:nvPicPr>
          <p:cNvPr id="5" name="Graphic 4" descr="Professor female outline">
            <a:extLst>
              <a:ext uri="{FF2B5EF4-FFF2-40B4-BE49-F238E27FC236}">
                <a16:creationId xmlns:a16="http://schemas.microsoft.com/office/drawing/2014/main" id="{21D6FAA1-B1D8-0DD6-4748-BC96EC06B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8275" y="112569"/>
            <a:ext cx="914400" cy="914400"/>
          </a:xfrm>
          <a:prstGeom prst="rect">
            <a:avLst/>
          </a:prstGeom>
        </p:spPr>
      </p:pic>
      <p:pic>
        <p:nvPicPr>
          <p:cNvPr id="7" name="Graphic 6" descr="Professor male with solid fill">
            <a:extLst>
              <a:ext uri="{FF2B5EF4-FFF2-40B4-BE49-F238E27FC236}">
                <a16:creationId xmlns:a16="http://schemas.microsoft.com/office/drawing/2014/main" id="{CA3F2D88-C6DA-A8E1-19E2-CD5070D033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21700" y="108672"/>
            <a:ext cx="914400" cy="914400"/>
          </a:xfrm>
          <a:prstGeom prst="rect">
            <a:avLst/>
          </a:prstGeom>
        </p:spPr>
      </p:pic>
    </p:spTree>
    <p:extLst>
      <p:ext uri="{BB962C8B-B14F-4D97-AF65-F5344CB8AC3E}">
        <p14:creationId xmlns:p14="http://schemas.microsoft.com/office/powerpoint/2010/main" val="396868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721A2-D9D9-8D02-ADB4-89CF78E893E0}"/>
              </a:ext>
            </a:extLst>
          </p:cNvPr>
          <p:cNvSpPr>
            <a:spLocks noGrp="1"/>
          </p:cNvSpPr>
          <p:nvPr>
            <p:ph type="title"/>
          </p:nvPr>
        </p:nvSpPr>
        <p:spPr>
          <a:xfrm>
            <a:off x="1433889" y="1059872"/>
            <a:ext cx="3012216" cy="4851349"/>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What is a hemp product?</a:t>
            </a:r>
          </a:p>
        </p:txBody>
      </p:sp>
      <p:sp>
        <p:nvSpPr>
          <p:cNvPr id="44"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Content Placeholder 2">
            <a:extLst>
              <a:ext uri="{FF2B5EF4-FFF2-40B4-BE49-F238E27FC236}">
                <a16:creationId xmlns:a16="http://schemas.microsoft.com/office/drawing/2014/main" id="{AFB65AE8-A158-81FB-FE86-DB223397FB60}"/>
              </a:ext>
            </a:extLst>
          </p:cNvPr>
          <p:cNvSpPr>
            <a:spLocks noGrp="1"/>
          </p:cNvSpPr>
          <p:nvPr>
            <p:ph idx="1"/>
          </p:nvPr>
        </p:nvSpPr>
        <p:spPr>
          <a:xfrm>
            <a:off x="5178287" y="914399"/>
            <a:ext cx="6758609" cy="5724939"/>
          </a:xfrm>
        </p:spPr>
        <p:txBody>
          <a:bodyPr>
            <a:normAutofit fontScale="92500" lnSpcReduction="10000"/>
          </a:bodyPr>
          <a:lstStyle/>
          <a:p>
            <a:r>
              <a:rPr lang="en-US" sz="3000" dirty="0">
                <a:latin typeface="Calibri" panose="020F0502020204030204" pitchFamily="34" charset="0"/>
                <a:ea typeface="Calibri" panose="020F0502020204030204" pitchFamily="34" charset="0"/>
                <a:cs typeface="Calibri" panose="020F0502020204030204" pitchFamily="34" charset="0"/>
              </a:rPr>
              <a:t>"Hemp product" means a product, including any raw materials from industrial hemp that are used for or added to a food or beverage , that </a:t>
            </a:r>
          </a:p>
          <a:p>
            <a:pPr lvl="1"/>
            <a:r>
              <a:rPr lang="en-US" sz="2600" dirty="0">
                <a:latin typeface="Calibri" panose="020F0502020204030204" pitchFamily="34" charset="0"/>
                <a:ea typeface="Calibri" panose="020F0502020204030204" pitchFamily="34" charset="0"/>
                <a:cs typeface="Calibri" panose="020F0502020204030204" pitchFamily="34" charset="0"/>
              </a:rPr>
              <a:t>(i) contains industrial hemp and </a:t>
            </a:r>
            <a:r>
              <a:rPr lang="en-US" sz="2600" b="1" dirty="0">
                <a:latin typeface="Calibri" panose="020F0502020204030204" pitchFamily="34" charset="0"/>
                <a:ea typeface="Calibri" panose="020F0502020204030204" pitchFamily="34" charset="0"/>
                <a:cs typeface="Calibri" panose="020F0502020204030204" pitchFamily="34" charset="0"/>
              </a:rPr>
              <a:t>has completed all stages of processing </a:t>
            </a:r>
            <a:r>
              <a:rPr lang="en-US" sz="2600" dirty="0">
                <a:latin typeface="Calibri" panose="020F0502020204030204" pitchFamily="34" charset="0"/>
                <a:ea typeface="Calibri" panose="020F0502020204030204" pitchFamily="34" charset="0"/>
                <a:cs typeface="Calibri" panose="020F0502020204030204" pitchFamily="34" charset="0"/>
              </a:rPr>
              <a:t>needed for the product and </a:t>
            </a:r>
          </a:p>
          <a:p>
            <a:pPr lvl="1"/>
            <a:r>
              <a:rPr lang="en-US" sz="2600" dirty="0">
                <a:latin typeface="Calibri" panose="020F0502020204030204" pitchFamily="34" charset="0"/>
                <a:ea typeface="Calibri" panose="020F0502020204030204" pitchFamily="34" charset="0"/>
                <a:cs typeface="Calibri" panose="020F0502020204030204" pitchFamily="34" charset="0"/>
              </a:rPr>
              <a:t>(ii) when offered for retail sale </a:t>
            </a:r>
          </a:p>
          <a:p>
            <a:pPr lvl="2"/>
            <a:r>
              <a:rPr lang="en-US" sz="2200" dirty="0">
                <a:latin typeface="Calibri" panose="020F0502020204030204" pitchFamily="34" charset="0"/>
                <a:ea typeface="Calibri" panose="020F0502020204030204" pitchFamily="34" charset="0"/>
                <a:cs typeface="Calibri" panose="020F0502020204030204" pitchFamily="34" charset="0"/>
              </a:rPr>
              <a:t>(a) contains a total tetrahydrocannabinol concentration of no greater than 0.3 percent.</a:t>
            </a:r>
          </a:p>
          <a:p>
            <a:pPr lvl="2"/>
            <a:r>
              <a:rPr lang="en-US" sz="2200" dirty="0">
                <a:latin typeface="Calibri" panose="020F0502020204030204" pitchFamily="34" charset="0"/>
                <a:ea typeface="Calibri" panose="020F0502020204030204" pitchFamily="34" charset="0"/>
                <a:cs typeface="Calibri" panose="020F0502020204030204" pitchFamily="34" charset="0"/>
              </a:rPr>
              <a:t>(b) contains either no more than two milligrams of total tetrahydrocannabinol per package or an amount of cannabidiol that is no less than 25 times greater than the amount of total tetrahydrocannabinol per package. </a:t>
            </a:r>
          </a:p>
          <a:p>
            <a:pPr marL="0" indent="0">
              <a:buNone/>
            </a:pPr>
            <a:endParaRPr lang="en-US" dirty="0"/>
          </a:p>
        </p:txBody>
      </p:sp>
      <p:pic>
        <p:nvPicPr>
          <p:cNvPr id="6" name="Graphic 5" descr="Plant With Roots with solid fill">
            <a:extLst>
              <a:ext uri="{FF2B5EF4-FFF2-40B4-BE49-F238E27FC236}">
                <a16:creationId xmlns:a16="http://schemas.microsoft.com/office/drawing/2014/main" id="{6C3F1664-5A2D-CBF9-0E18-2438ECB29D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108" y="4354728"/>
            <a:ext cx="1970395" cy="1970395"/>
          </a:xfrm>
          <a:prstGeom prst="rect">
            <a:avLst/>
          </a:prstGeom>
        </p:spPr>
      </p:pic>
      <p:pic>
        <p:nvPicPr>
          <p:cNvPr id="11" name="Graphic 10" descr="Candy with solid fill">
            <a:extLst>
              <a:ext uri="{FF2B5EF4-FFF2-40B4-BE49-F238E27FC236}">
                <a16:creationId xmlns:a16="http://schemas.microsoft.com/office/drawing/2014/main" id="{F15A28AE-5C5F-6F60-41B1-709BFCDA57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08873" y="4480940"/>
            <a:ext cx="1637232" cy="1637232"/>
          </a:xfrm>
          <a:prstGeom prst="rect">
            <a:avLst/>
          </a:prstGeom>
        </p:spPr>
      </p:pic>
      <p:pic>
        <p:nvPicPr>
          <p:cNvPr id="45" name="Graphic 44" descr="Arrow Right with solid fill">
            <a:extLst>
              <a:ext uri="{FF2B5EF4-FFF2-40B4-BE49-F238E27FC236}">
                <a16:creationId xmlns:a16="http://schemas.microsoft.com/office/drawing/2014/main" id="{C564E18E-3162-D867-FA84-9C74668B90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86282" y="4882725"/>
            <a:ext cx="914400" cy="914400"/>
          </a:xfrm>
          <a:prstGeom prst="rect">
            <a:avLst/>
          </a:prstGeom>
        </p:spPr>
      </p:pic>
    </p:spTree>
    <p:extLst>
      <p:ext uri="{BB962C8B-B14F-4D97-AF65-F5344CB8AC3E}">
        <p14:creationId xmlns:p14="http://schemas.microsoft.com/office/powerpoint/2010/main" val="470416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28529E-1915-56FF-2659-AFFDDBB50D63}"/>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What is an EHP?</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1493708-A3A6-6818-E3A5-5ABAFB986B6B}"/>
              </a:ext>
            </a:extLst>
          </p:cNvPr>
          <p:cNvGraphicFramePr>
            <a:graphicFrameLocks noGrp="1"/>
          </p:cNvGraphicFramePr>
          <p:nvPr>
            <p:ph idx="1"/>
            <p:extLst>
              <p:ext uri="{D42A27DB-BD31-4B8C-83A1-F6EECF244321}">
                <p14:modId xmlns:p14="http://schemas.microsoft.com/office/powerpoint/2010/main" val="303065181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433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5944-6F89-16E1-A56B-3629188F10CF}"/>
              </a:ext>
            </a:extLst>
          </p:cNvPr>
          <p:cNvSpPr>
            <a:spLocks noGrp="1"/>
          </p:cNvSpPr>
          <p:nvPr>
            <p:ph type="title"/>
          </p:nvPr>
        </p:nvSpPr>
        <p:spPr>
          <a:xfrm>
            <a:off x="838200" y="365126"/>
            <a:ext cx="10515600" cy="657946"/>
          </a:xfrm>
        </p:spPr>
        <p:txBody>
          <a:bodyPr>
            <a:normAutofit fontScale="90000"/>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The Virginia Food and Drink Law</a:t>
            </a:r>
          </a:p>
        </p:txBody>
      </p:sp>
      <p:sp>
        <p:nvSpPr>
          <p:cNvPr id="28" name="Content Placeholder 27">
            <a:extLst>
              <a:ext uri="{FF2B5EF4-FFF2-40B4-BE49-F238E27FC236}">
                <a16:creationId xmlns:a16="http://schemas.microsoft.com/office/drawing/2014/main" id="{6BCD1505-60C2-4AE5-DE20-BAD1E4D7C490}"/>
              </a:ext>
            </a:extLst>
          </p:cNvPr>
          <p:cNvSpPr>
            <a:spLocks noGrp="1"/>
          </p:cNvSpPr>
          <p:nvPr>
            <p:ph idx="1"/>
          </p:nvPr>
        </p:nvSpPr>
        <p:spPr>
          <a:xfrm>
            <a:off x="838200" y="1572126"/>
            <a:ext cx="10515600" cy="4604837"/>
          </a:xfrm>
        </p:spPr>
        <p:txBody>
          <a:bodyPr/>
          <a:lstStyle/>
          <a:p>
            <a:pPr>
              <a:buBlip>
                <a:blip r:embed="rId3"/>
              </a:buBlip>
            </a:pPr>
            <a:endParaRPr lang="en-US" dirty="0"/>
          </a:p>
          <a:p>
            <a:pPr>
              <a:buBlip>
                <a:blip r:embed="rId3"/>
              </a:buBlip>
            </a:pPr>
            <a:endParaRPr lang="en-US" dirty="0"/>
          </a:p>
          <a:p>
            <a:endParaRPr lang="en-US" dirty="0"/>
          </a:p>
        </p:txBody>
      </p:sp>
      <p:sp>
        <p:nvSpPr>
          <p:cNvPr id="29" name="TextBox 28">
            <a:extLst>
              <a:ext uri="{FF2B5EF4-FFF2-40B4-BE49-F238E27FC236}">
                <a16:creationId xmlns:a16="http://schemas.microsoft.com/office/drawing/2014/main" id="{4922A16F-8533-57B5-A84C-3D3305E7D2E6}"/>
              </a:ext>
            </a:extLst>
          </p:cNvPr>
          <p:cNvSpPr txBox="1"/>
          <p:nvPr/>
        </p:nvSpPr>
        <p:spPr>
          <a:xfrm>
            <a:off x="838200" y="1263803"/>
            <a:ext cx="10515600" cy="5770811"/>
          </a:xfrm>
          <a:prstGeom prst="rect">
            <a:avLst/>
          </a:prstGeom>
          <a:noFill/>
        </p:spPr>
        <p:txBody>
          <a:bodyPr wrap="square" rtlCol="0">
            <a:spAutoFit/>
          </a:bodyPr>
          <a:lstStyle/>
          <a:p>
            <a:pPr>
              <a:spcAft>
                <a:spcPts val="1200"/>
              </a:spcAft>
            </a:pPr>
            <a:r>
              <a:rPr lang="en-US" sz="3000" dirty="0">
                <a:latin typeface="Calibri" panose="020F0502020204030204" pitchFamily="34" charset="0"/>
                <a:ea typeface="Calibri" panose="020F0502020204030204" pitchFamily="34" charset="0"/>
                <a:cs typeface="Calibri" panose="020F0502020204030204" pitchFamily="34" charset="0"/>
              </a:rPr>
              <a:t>The law we are enforcing, The Virginia Food and Drink Law, was updated July 1, 2023, to include:</a:t>
            </a:r>
          </a:p>
          <a:p>
            <a:pPr marL="342900" indent="-342900">
              <a:spcAft>
                <a:spcPts val="1200"/>
              </a:spcAft>
              <a:buClr>
                <a:schemeClr val="accent6">
                  <a:lumMod val="75000"/>
                </a:schemeClr>
              </a:buClr>
              <a:buFont typeface="Wingdings" panose="05000000000000000000" pitchFamily="2" charset="2"/>
              <a:buChar char="v"/>
            </a:pPr>
            <a:r>
              <a:rPr lang="en-US" sz="2800" dirty="0">
                <a:latin typeface="Calibri" panose="020F0502020204030204" pitchFamily="34" charset="0"/>
                <a:ea typeface="Calibri" panose="020F0502020204030204" pitchFamily="34" charset="0"/>
                <a:cs typeface="Calibri" panose="020F0502020204030204" pitchFamily="34" charset="0"/>
              </a:rPr>
              <a:t>Limiting the amount of THC in food products to 2 mg of THC per package, or when there is more than 2 mg, there must be 25 mg of CBD for every 1 mg of THC. (25:1 ratio)</a:t>
            </a:r>
          </a:p>
          <a:p>
            <a:pPr marL="342900" indent="-342900">
              <a:spcAft>
                <a:spcPts val="1200"/>
              </a:spcAft>
              <a:buClr>
                <a:schemeClr val="accent6">
                  <a:lumMod val="75000"/>
                </a:schemeClr>
              </a:buClr>
              <a:buFont typeface="Wingdings" panose="05000000000000000000" pitchFamily="2" charset="2"/>
              <a:buChar char="v"/>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Edible hemp products that contain THC must be in child-resistant packaging.</a:t>
            </a:r>
          </a:p>
          <a:p>
            <a:pPr marL="342900" indent="-342900">
              <a:spcAft>
                <a:spcPts val="1200"/>
              </a:spcAft>
              <a:buClr>
                <a:schemeClr val="accent6">
                  <a:lumMod val="75000"/>
                </a:schemeClr>
              </a:buClr>
              <a:buFont typeface="Wingdings" panose="05000000000000000000" pitchFamily="2" charset="2"/>
              <a:buChar char="v"/>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Edible hemp products must bear a label with specific information and be accompanied by a certificate of analysis produced by an independent, ISO 17025 accredited laboratory. </a:t>
            </a:r>
          </a:p>
          <a:p>
            <a:pPr marL="342900" indent="-342900">
              <a:spcAft>
                <a:spcPts val="600"/>
              </a:spcAft>
              <a:buClr>
                <a:schemeClr val="accent6">
                  <a:lumMod val="75000"/>
                </a:schemeClr>
              </a:buClr>
              <a:buFont typeface="Wingdings" panose="05000000000000000000" pitchFamily="2" charset="2"/>
              <a:buChar char="v"/>
            </a:pPr>
            <a:endParaRPr lang="en-US" sz="2000" dirty="0"/>
          </a:p>
          <a:p>
            <a:pPr>
              <a:spcAft>
                <a:spcPts val="600"/>
              </a:spcAft>
              <a:buClr>
                <a:schemeClr val="accent6">
                  <a:lumMod val="75000"/>
                </a:schemeClr>
              </a:buClr>
            </a:pPr>
            <a:endParaRPr lang="en-US" sz="2000" dirty="0"/>
          </a:p>
        </p:txBody>
      </p:sp>
      <p:sp>
        <p:nvSpPr>
          <p:cNvPr id="4" name="TextBox 3">
            <a:extLst>
              <a:ext uri="{FF2B5EF4-FFF2-40B4-BE49-F238E27FC236}">
                <a16:creationId xmlns:a16="http://schemas.microsoft.com/office/drawing/2014/main" id="{611C5D6F-3007-CFAD-EF89-F12BC8E7EEC0}"/>
              </a:ext>
            </a:extLst>
          </p:cNvPr>
          <p:cNvSpPr txBox="1"/>
          <p:nvPr/>
        </p:nvSpPr>
        <p:spPr>
          <a:xfrm>
            <a:off x="11811449" y="6514815"/>
            <a:ext cx="301686" cy="369332"/>
          </a:xfrm>
          <a:prstGeom prst="rect">
            <a:avLst/>
          </a:prstGeom>
          <a:noFill/>
        </p:spPr>
        <p:txBody>
          <a:bodyPr wrap="none" rtlCol="0">
            <a:spAutoFit/>
          </a:bodyPr>
          <a:lstStyle/>
          <a:p>
            <a:fld id="{E250CC9A-F5C7-44C6-9D3E-54AC3EAC38DA}" type="slidenum">
              <a:rPr lang="en-US" smtClean="0"/>
              <a:t>9</a:t>
            </a:fld>
            <a:endParaRPr lang="en-US" dirty="0"/>
          </a:p>
        </p:txBody>
      </p:sp>
    </p:spTree>
    <p:extLst>
      <p:ext uri="{BB962C8B-B14F-4D97-AF65-F5344CB8AC3E}">
        <p14:creationId xmlns:p14="http://schemas.microsoft.com/office/powerpoint/2010/main" val="354543340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1bbbdb-cdc6-4201-9893-3022ea576702">
      <Terms xmlns="http://schemas.microsoft.com/office/infopath/2007/PartnerControls"/>
    </lcf76f155ced4ddcb4097134ff3c332f>
    <TaxCatchAll xmlns="83b75e78-de16-4e03-9aa5-d11a4dd0d2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21634BE97F9446A48189934A58ADB5" ma:contentTypeVersion="14" ma:contentTypeDescription="Create a new document." ma:contentTypeScope="" ma:versionID="d3d229125cd81de200767a4bc26ec25d">
  <xsd:schema xmlns:xsd="http://www.w3.org/2001/XMLSchema" xmlns:xs="http://www.w3.org/2001/XMLSchema" xmlns:p="http://schemas.microsoft.com/office/2006/metadata/properties" xmlns:ns2="dc1bbbdb-cdc6-4201-9893-3022ea576702" xmlns:ns3="83b75e78-de16-4e03-9aa5-d11a4dd0d2cd" targetNamespace="http://schemas.microsoft.com/office/2006/metadata/properties" ma:root="true" ma:fieldsID="17bbef1b37d354d49b93c4cabc56996d" ns2:_="" ns3:_="">
    <xsd:import namespace="dc1bbbdb-cdc6-4201-9893-3022ea576702"/>
    <xsd:import namespace="83b75e78-de16-4e03-9aa5-d11a4dd0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bbbdb-cdc6-4201-9893-3022ea576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b75e78-de16-4e03-9aa5-d11a4dd0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8d054d2-ba41-4c9e-9133-08e8bb97aea6}" ma:internalName="TaxCatchAll" ma:showField="CatchAllData" ma:web="83b75e78-de16-4e03-9aa5-d11a4dd0d2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9FF6BA-D253-45F9-B353-ABEE9B9691AE}">
  <ds:schemaRefs>
    <ds:schemaRef ds:uri="http://schemas.microsoft.com/office/2006/metadata/properties"/>
    <ds:schemaRef ds:uri="http://schemas.microsoft.com/office/infopath/2007/PartnerControls"/>
    <ds:schemaRef ds:uri="dc1bbbdb-cdc6-4201-9893-3022ea576702"/>
    <ds:schemaRef ds:uri="83b75e78-de16-4e03-9aa5-d11a4dd0d2cd"/>
  </ds:schemaRefs>
</ds:datastoreItem>
</file>

<file path=customXml/itemProps2.xml><?xml version="1.0" encoding="utf-8"?>
<ds:datastoreItem xmlns:ds="http://schemas.openxmlformats.org/officeDocument/2006/customXml" ds:itemID="{9EFA5C4C-A7B1-4EA0-AB1B-7AEDF70ABA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bbbdb-cdc6-4201-9893-3022ea576702"/>
    <ds:schemaRef ds:uri="83b75e78-de16-4e03-9aa5-d11a4dd0d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1721A4-AC59-40F4-A7EF-6FF8779229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3387</TotalTime>
  <Words>2087</Words>
  <Application>Microsoft Office PowerPoint</Application>
  <PresentationFormat>Widescreen</PresentationFormat>
  <Paragraphs>152</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Symbol</vt:lpstr>
      <vt:lpstr>Wingdings</vt:lpstr>
      <vt:lpstr>Wingdings 3</vt:lpstr>
      <vt:lpstr>Wisp</vt:lpstr>
      <vt:lpstr>Introduction to VDACS Office of Hemp Enforcement (OHE)</vt:lpstr>
      <vt:lpstr>OHE Overview</vt:lpstr>
      <vt:lpstr>OHE Staffing</vt:lpstr>
      <vt:lpstr>OHE Staffing</vt:lpstr>
      <vt:lpstr>Field Inspector Job Duties</vt:lpstr>
      <vt:lpstr>Compliance Job Duties</vt:lpstr>
      <vt:lpstr>What is a hemp product?</vt:lpstr>
      <vt:lpstr>What is an EHP?</vt:lpstr>
      <vt:lpstr>The Virginia Food and Drink Law</vt:lpstr>
      <vt:lpstr>The Virginia Food and Drink Law</vt:lpstr>
      <vt:lpstr>Purpose of Edible Hemp Products (EHP) Inspections</vt:lpstr>
      <vt:lpstr>Requirements: 3.2-5145.4:1 </vt:lpstr>
      <vt:lpstr>Labeling Requirements</vt:lpstr>
      <vt:lpstr>Non-Compliant Product Examples – Fraudulent Packaging</vt:lpstr>
      <vt:lpstr>Non-Compliant Product Examples –  No Statement of Identity or Appropriate Labeling</vt:lpstr>
      <vt:lpstr>Common Myths</vt:lpstr>
      <vt:lpstr>Hemp Product Retail Facility Registration</vt:lpstr>
      <vt:lpstr>Contact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Ramsey, Lisa (VDACS)</dc:creator>
  <cp:lastModifiedBy>Thomas, Nikeya (VDACS)</cp:lastModifiedBy>
  <cp:revision>128</cp:revision>
  <dcterms:created xsi:type="dcterms:W3CDTF">2023-07-22T09:32:53Z</dcterms:created>
  <dcterms:modified xsi:type="dcterms:W3CDTF">2024-10-21T02:38:41Z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0x0101001521634BE97F9446A48189934A58ADB5</vt:lpwstr>
  </property>
</Properties>
</file>