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prez.is/ppt_made_with_prezi/" TargetMode="External" Type="http://schemas.openxmlformats.org/officeDocument/2006/relationships/hyperlink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https://prezi.com/view/ts2HqCMDfjLfr4b0kHyI/?referral_token=tVUdSWlnB3FN&amp;utm_source=ppt_qr_code" TargetMode="External" Type="http://schemas.openxmlformats.org/officeDocument/2006/relationships/hyperlink"/><Relationship Id="rId4" Target="../media/image1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.is/ppt_made_with_prezi/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304800" y="12560300"/>
            <a:ext cx="3530600" cy="850900"/>
          </a:xfrm>
          <a:custGeom>
            <a:avLst/>
            <a:gdLst/>
            <a:ahLst/>
            <a:cxnLst/>
            <a:rect r="r" b="b" t="t" l="l"/>
            <a:pathLst>
              <a:path h="850900" w="3530600">
                <a:moveTo>
                  <a:pt x="0" y="0"/>
                </a:moveTo>
                <a:lnTo>
                  <a:pt x="3530600" y="0"/>
                </a:lnTo>
                <a:lnTo>
                  <a:pt x="3530600" y="850900"/>
                </a:lnTo>
                <a:lnTo>
                  <a:pt x="0" y="8509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name="Freeform 3" id="3">
            <a:hlinkClick r:id="rId3" tooltip="https://prezi.com/view/ts2HqCMDfjLfr4b0kHyI/?referral_token=tVUdSWlnB3FN&amp;utm_source=ppt_qr_code"/>
          </p:cNvPr>
          <p:cNvSpPr>
            <a:spLocks noGrp="true" noRot="true" noChangeAspect="true" noMove="true" noResize="true" noEditPoints="true" noAdjustHandles="true" noChangeArrowheads="true" noChangeShapeType="true" noTextEdit="true"/>
          </p:cNvSpPr>
          <p:nvPr/>
        </p:nvSpPr>
        <p:spPr>
          <a:xfrm>
            <a:off x="914400" y="8496300"/>
            <a:ext cx="7162800" cy="1422400"/>
          </a:xfrm>
          <a:custGeom>
            <a:avLst/>
            <a:gdLst/>
            <a:ahLst/>
            <a:cxnLst/>
            <a:rect r="r" b="b" t="t" l="l"/>
            <a:pathLst>
              <a:path h="1422400" w="7162800">
                <a:moveTo>
                  <a:pt x="0" y="0"/>
                </a:moveTo>
                <a:lnTo>
                  <a:pt x="7162800" y="0"/>
                </a:lnTo>
                <a:lnTo>
                  <a:pt x="7162800" y="1422400"/>
                </a:lnTo>
                <a:lnTo>
                  <a:pt x="0" y="1422400"/>
                </a:lnTo>
                <a:close/>
              </a:path>
            </a:pathLst>
          </a:custGeom>
          <a:noFill/>
          <a:ln>
            <a:noFill/>
          </a:ln>
        </p:spPr>
      </p:sp>
      <p:pic>
        <p:nvPicPr>
          <p:cNvPr name="Picture 4" id="4"/>
          <p:cNvPicPr>
            <a:picLocks noChangeAspect="true" noGrp="true" noRot="true" noMove="true" noResize="true" noEditPoints="true" noAdjustHandles="true" noChangeArrowheads="true" noChangeShapeType="true" noCrop="true" noSelect="false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900" y="3860800"/>
            <a:ext cx="5994400" cy="599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